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57" r:id="rId6"/>
    <p:sldId id="265" r:id="rId7"/>
    <p:sldId id="266" r:id="rId8"/>
    <p:sldId id="269" r:id="rId9"/>
    <p:sldId id="270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ơn Vũ" initials="SV" lastIdx="14" clrIdx="0">
    <p:extLst>
      <p:ext uri="{19B8F6BF-5375-455C-9EA6-DF929625EA0E}">
        <p15:presenceInfo xmlns:p15="http://schemas.microsoft.com/office/powerpoint/2012/main" userId="7d7187a9760a3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A80000"/>
    <a:srgbClr val="F98607"/>
    <a:srgbClr val="0D0B0C"/>
    <a:srgbClr val="555555"/>
    <a:srgbClr val="26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71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7:38:06.319" idx="1">
    <p:pos x="10" y="10"/>
    <p:text>https://fonts.google.com/specimen/Righteous?preview.text=PizzaHust&amp;preview.text_type=custom&amp;preview.size=50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38:29.568" idx="4">
    <p:pos x="10" y="106"/>
    <p:text>font PizzaHust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21-10-19T07:41:55.437" idx="5">
    <p:pos x="7678" y="0"/>
    <p:text>https://fonts.google.com/specimen/Montserrat?preview.text_type=custom&amp;preview.size=50&amp;preview.text=PizzaHust&amp;query=Mon#standard-styles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42:54.085" idx="6">
    <p:pos x="7678" y="96"/>
    <p:text>font của cả trang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7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8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9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10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11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12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23:34:33.148" idx="13">
    <p:pos x="10" y="10"/>
    <p:text>click vào tên để hiện thông tin chi tiết và có thể chỉnh sửa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4.sv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3.png"/><Relationship Id="rId2" Type="http://schemas.openxmlformats.org/officeDocument/2006/relationships/image" Target="../media/image48.jpg"/><Relationship Id="rId16" Type="http://schemas.openxmlformats.org/officeDocument/2006/relationships/image" Target="../media/image62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61.png"/><Relationship Id="rId10" Type="http://schemas.openxmlformats.org/officeDocument/2006/relationships/image" Target="../media/image54.svg"/><Relationship Id="rId19" Type="http://schemas.openxmlformats.org/officeDocument/2006/relationships/image" Target="../media/image65.png"/><Relationship Id="rId4" Type="http://schemas.openxmlformats.org/officeDocument/2006/relationships/image" Target="../media/image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12" Type="http://schemas.openxmlformats.org/officeDocument/2006/relationships/image" Target="../media/image54.sv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svg"/><Relationship Id="rId4" Type="http://schemas.openxmlformats.org/officeDocument/2006/relationships/image" Target="../media/image4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2.png"/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3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8.jp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comments" Target="../comments/comment4.xml"/><Relationship Id="rId2" Type="http://schemas.openxmlformats.org/officeDocument/2006/relationships/image" Target="../media/image48.jp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32.png"/><Relationship Id="rId10" Type="http://schemas.openxmlformats.org/officeDocument/2006/relationships/image" Target="../media/image54.svg"/><Relationship Id="rId4" Type="http://schemas.openxmlformats.org/officeDocument/2006/relationships/image" Target="../media/image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19.jpg"/><Relationship Id="rId2" Type="http://schemas.openxmlformats.org/officeDocument/2006/relationships/image" Target="../media/image48.jp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32.png"/><Relationship Id="rId10" Type="http://schemas.openxmlformats.org/officeDocument/2006/relationships/image" Target="../media/image54.svg"/><Relationship Id="rId4" Type="http://schemas.openxmlformats.org/officeDocument/2006/relationships/image" Target="../media/image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12477B-67BD-4F0B-ACAE-1C5BF920F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Hình ảnh 20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DCB34D55-61E5-4175-84CF-EE3AB491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23114C2C-BB25-4424-926F-4BC718D5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0"/>
          <a:stretch/>
        </p:blipFill>
        <p:spPr>
          <a:xfrm>
            <a:off x="0" y="0"/>
            <a:ext cx="12192000" cy="5117432"/>
          </a:xfrm>
          <a:prstGeom prst="rect">
            <a:avLst/>
          </a:prstGeo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9F2D52D7-F919-4052-B4C7-57F7D9BAFD7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119955D7-0BFC-45C8-8A4F-6C42CAF2F7D4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62EEA9D-073A-46AB-B80F-272D4E4D3414}"/>
                </a:ext>
              </a:extLst>
            </p:cNvPr>
            <p:cNvSpPr txBox="1"/>
            <p:nvPr/>
          </p:nvSpPr>
          <p:spPr>
            <a:xfrm>
              <a:off x="2726871" y="448381"/>
              <a:ext cx="236978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7EC9A62E-42C7-4825-87EC-1ED8C079DE04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6F5769AB-1624-492D-9534-CA412A91C7CB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852CB4F-B379-482E-B2EB-15060CB3DB20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6BC00F-4875-4F21-8ECF-2200190B4AA1}"/>
              </a:ext>
            </a:extLst>
          </p:cNvPr>
          <p:cNvGrpSpPr/>
          <p:nvPr/>
        </p:nvGrpSpPr>
        <p:grpSpPr>
          <a:xfrm>
            <a:off x="2233385" y="3307585"/>
            <a:ext cx="5386615" cy="1035815"/>
            <a:chOff x="2233385" y="3307585"/>
            <a:chExt cx="5386615" cy="1035815"/>
          </a:xfrm>
        </p:grpSpPr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EA8D094-A937-4890-BF23-C9E62F1EAC6E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54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54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8" name="Đồ họa 17" descr="Pizza outline">
              <a:extLst>
                <a:ext uri="{FF2B5EF4-FFF2-40B4-BE49-F238E27FC236}">
                  <a16:creationId xmlns:a16="http://schemas.microsoft.com/office/drawing/2014/main" id="{3899BCBA-2F7D-40E8-9F4C-26C4DAC9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66412" y="342900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8B5BC5F6-0042-4A39-9849-7CF1F8E32E79}"/>
              </a:ext>
            </a:extLst>
          </p:cNvPr>
          <p:cNvSpPr/>
          <p:nvPr/>
        </p:nvSpPr>
        <p:spPr>
          <a:xfrm>
            <a:off x="3109270" y="1747287"/>
            <a:ext cx="6213066" cy="3186657"/>
          </a:xfrm>
          <a:prstGeom prst="roundRect">
            <a:avLst>
              <a:gd name="adj" fmla="val 6084"/>
            </a:avLst>
          </a:prstGeom>
          <a:solidFill>
            <a:srgbClr val="0D0B0C">
              <a:alpha val="85000"/>
            </a:srgbClr>
          </a:solidFill>
          <a:ln w="25400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Chào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mừng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đến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với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Hãy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chúng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mình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biết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bạn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ở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đâu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nhé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*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chỉ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ship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đồ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trong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thành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ạ,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quý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khách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cảm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giúp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nha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7418E8AA-BA33-43B3-AE7A-78902DCC5D32}"/>
              </a:ext>
            </a:extLst>
          </p:cNvPr>
          <p:cNvGrpSpPr/>
          <p:nvPr/>
        </p:nvGrpSpPr>
        <p:grpSpPr>
          <a:xfrm>
            <a:off x="4266411" y="2844800"/>
            <a:ext cx="3905132" cy="564385"/>
            <a:chOff x="4266411" y="2743200"/>
            <a:chExt cx="3905132" cy="564385"/>
          </a:xfrm>
        </p:grpSpPr>
        <p:sp>
          <p:nvSpPr>
            <p:cNvPr id="3" name="Hình chữ nhật 2">
              <a:extLst>
                <a:ext uri="{FF2B5EF4-FFF2-40B4-BE49-F238E27FC236}">
                  <a16:creationId xmlns:a16="http://schemas.microsoft.com/office/drawing/2014/main" id="{A559C9B1-BE03-4A77-8034-8D4DA8001728}"/>
                </a:ext>
              </a:extLst>
            </p:cNvPr>
            <p:cNvSpPr/>
            <p:nvPr/>
          </p:nvSpPr>
          <p:spPr>
            <a:xfrm>
              <a:off x="4266411" y="2743200"/>
              <a:ext cx="3905132" cy="564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am giác Vuông 3">
              <a:extLst>
                <a:ext uri="{FF2B5EF4-FFF2-40B4-BE49-F238E27FC236}">
                  <a16:creationId xmlns:a16="http://schemas.microsoft.com/office/drawing/2014/main" id="{E55D5878-CA66-499B-A88A-4B49D899D441}"/>
                </a:ext>
              </a:extLst>
            </p:cNvPr>
            <p:cNvSpPr/>
            <p:nvPr/>
          </p:nvSpPr>
          <p:spPr>
            <a:xfrm rot="18900000">
              <a:off x="7917402" y="2981240"/>
              <a:ext cx="91440" cy="91440"/>
            </a:xfrm>
            <a:prstGeom prst="rtTriangle">
              <a:avLst/>
            </a:prstGeom>
            <a:solidFill>
              <a:srgbClr val="0D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755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2151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24" name="Nhóm 23">
            <a:extLst>
              <a:ext uri="{FF2B5EF4-FFF2-40B4-BE49-F238E27FC236}">
                <a16:creationId xmlns:a16="http://schemas.microsoft.com/office/drawing/2014/main" id="{6A4480F4-E102-4AB5-AECA-24CA2222C893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11F07F80-9FC5-4843-B335-4672C1E6B8F1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28" name="Đồ họa 27" descr="Door Open with solid fill">
              <a:extLst>
                <a:ext uri="{FF2B5EF4-FFF2-40B4-BE49-F238E27FC236}">
                  <a16:creationId xmlns:a16="http://schemas.microsoft.com/office/drawing/2014/main" id="{B694723E-BFB9-4886-A82F-4F9909F4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0" name="Nhóm 29">
              <a:extLst>
                <a:ext uri="{FF2B5EF4-FFF2-40B4-BE49-F238E27FC236}">
                  <a16:creationId xmlns:a16="http://schemas.microsoft.com/office/drawing/2014/main" id="{83646562-5F9C-420F-85CD-57ECFCDD9C21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1436FC88-64F8-4B95-B26A-ABB35058FAB5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Document with solid fill">
                <a:extLst>
                  <a:ext uri="{FF2B5EF4-FFF2-40B4-BE49-F238E27FC236}">
                    <a16:creationId xmlns:a16="http://schemas.microsoft.com/office/drawing/2014/main" id="{5D29F90F-8DF1-4DDA-A763-9DB85E8AB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156E2253-81A6-4B2D-BA14-7D63DC949BDD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43E89FFA-5D24-42B6-8096-219DDFB2DA32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Continuous Improvement with solid fill">
                <a:extLst>
                  <a:ext uri="{FF2B5EF4-FFF2-40B4-BE49-F238E27FC236}">
                    <a16:creationId xmlns:a16="http://schemas.microsoft.com/office/drawing/2014/main" id="{6EC51B70-F0FB-4681-A55A-A3D23FFA5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5E847FA7-EB27-43AD-9597-1686086BEF61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06F702BF-123E-4E72-80CC-74343FFEEDD2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3" name="Đồ họa 42" descr="Inventory with solid fill">
                <a:extLst>
                  <a:ext uri="{FF2B5EF4-FFF2-40B4-BE49-F238E27FC236}">
                    <a16:creationId xmlns:a16="http://schemas.microsoft.com/office/drawing/2014/main" id="{F2D9119B-CE63-4DF1-BAC6-C4F5F9D7A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BEC240FE-D78F-4ECE-A3C7-A9AACA726CB6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0" name="Hình chữ nhật 39">
                <a:extLst>
                  <a:ext uri="{FF2B5EF4-FFF2-40B4-BE49-F238E27FC236}">
                    <a16:creationId xmlns:a16="http://schemas.microsoft.com/office/drawing/2014/main" id="{234DBD7F-8DED-4199-BA90-69D2525B4BB7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1" name="Đồ họa 40" descr="Image with solid fill">
                <a:extLst>
                  <a:ext uri="{FF2B5EF4-FFF2-40B4-BE49-F238E27FC236}">
                    <a16:creationId xmlns:a16="http://schemas.microsoft.com/office/drawing/2014/main" id="{50172683-A916-4871-AA45-04E1A9B06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5201B2C8-7EC7-4A59-801B-88A9F5857E6C}"/>
              </a:ext>
            </a:extLst>
          </p:cNvPr>
          <p:cNvGrpSpPr/>
          <p:nvPr/>
        </p:nvGrpSpPr>
        <p:grpSpPr>
          <a:xfrm>
            <a:off x="2906973" y="1033729"/>
            <a:ext cx="8907656" cy="5290146"/>
            <a:chOff x="2906973" y="1033729"/>
            <a:chExt cx="8907656" cy="5290146"/>
          </a:xfrm>
        </p:grpSpPr>
        <p:grpSp>
          <p:nvGrpSpPr>
            <p:cNvPr id="48" name="Nhóm 47">
              <a:extLst>
                <a:ext uri="{FF2B5EF4-FFF2-40B4-BE49-F238E27FC236}">
                  <a16:creationId xmlns:a16="http://schemas.microsoft.com/office/drawing/2014/main" id="{2EDE3E60-5E55-4819-8A94-7447B21CD1FE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5290146"/>
              <a:chOff x="2906973" y="1033729"/>
              <a:chExt cx="8907656" cy="4017241"/>
            </a:xfrm>
          </p:grpSpPr>
          <p:sp>
            <p:nvSpPr>
              <p:cNvPr id="49" name="Hình chữ nhật: Góc Tròn 48">
                <a:extLst>
                  <a:ext uri="{FF2B5EF4-FFF2-40B4-BE49-F238E27FC236}">
                    <a16:creationId xmlns:a16="http://schemas.microsoft.com/office/drawing/2014/main" id="{B333CBE6-6043-4106-BF64-7614FB7D773F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358184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9A1E7A2A-0E7F-4F6C-9016-153F61390100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210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đơn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hàng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E052FEDF-0CB8-4711-A61A-FD7B363AFC31}"/>
                  </a:ext>
                </a:extLst>
              </p:cNvPr>
              <p:cNvSpPr txBox="1"/>
              <p:nvPr/>
            </p:nvSpPr>
            <p:spPr>
              <a:xfrm>
                <a:off x="3013451" y="1567259"/>
                <a:ext cx="1482348" cy="208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Tất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cả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đơn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hàng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EFC7C4F0-5254-459E-B14E-4673142CE986}"/>
                </a:ext>
              </a:extLst>
            </p:cNvPr>
            <p:cNvSpPr txBox="1"/>
            <p:nvPr/>
          </p:nvSpPr>
          <p:spPr>
            <a:xfrm>
              <a:off x="4675915" y="1736316"/>
              <a:ext cx="1327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hàng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mới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72D2441C-0AFD-469D-B3F8-2D8D3FA0BEF4}"/>
                </a:ext>
              </a:extLst>
            </p:cNvPr>
            <p:cNvSpPr txBox="1"/>
            <p:nvPr/>
          </p:nvSpPr>
          <p:spPr>
            <a:xfrm>
              <a:off x="6183990" y="1736315"/>
              <a:ext cx="1790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chờ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thanh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toán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70EB5BEF-E551-4AC7-8998-B758B22488F8}"/>
                </a:ext>
              </a:extLst>
            </p:cNvPr>
            <p:cNvSpPr txBox="1"/>
            <p:nvPr/>
          </p:nvSpPr>
          <p:spPr>
            <a:xfrm>
              <a:off x="8154982" y="1736314"/>
              <a:ext cx="16843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đã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thanh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toán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55" name="Đường nối Thẳng 54">
            <a:extLst>
              <a:ext uri="{FF2B5EF4-FFF2-40B4-BE49-F238E27FC236}">
                <a16:creationId xmlns:a16="http://schemas.microsoft.com/office/drawing/2014/main" id="{60D62EE7-E2D0-4EF4-95E0-F5B0D061F915}"/>
              </a:ext>
            </a:extLst>
          </p:cNvPr>
          <p:cNvCxnSpPr>
            <a:cxnSpLocks/>
          </p:cNvCxnSpPr>
          <p:nvPr/>
        </p:nvCxnSpPr>
        <p:spPr>
          <a:xfrm>
            <a:off x="3086100" y="2118236"/>
            <a:ext cx="85039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Đường nối Thẳng 55">
            <a:extLst>
              <a:ext uri="{FF2B5EF4-FFF2-40B4-BE49-F238E27FC236}">
                <a16:creationId xmlns:a16="http://schemas.microsoft.com/office/drawing/2014/main" id="{B7D6B1CD-0E63-4527-9448-CD0A3EA3B7B4}"/>
              </a:ext>
            </a:extLst>
          </p:cNvPr>
          <p:cNvCxnSpPr>
            <a:cxnSpLocks/>
          </p:cNvCxnSpPr>
          <p:nvPr/>
        </p:nvCxnSpPr>
        <p:spPr>
          <a:xfrm>
            <a:off x="3086099" y="2118236"/>
            <a:ext cx="1554480" cy="0"/>
          </a:xfrm>
          <a:prstGeom prst="line">
            <a:avLst/>
          </a:prstGeom>
          <a:ln w="2540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DD81A523-ED60-4DFF-ACDA-4E30367330E9}"/>
              </a:ext>
            </a:extLst>
          </p:cNvPr>
          <p:cNvSpPr txBox="1"/>
          <p:nvPr/>
        </p:nvSpPr>
        <p:spPr>
          <a:xfrm>
            <a:off x="3579144" y="2675071"/>
            <a:ext cx="433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Mã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68F6ADD7-7DB8-45A7-8E36-8F2F578C90A8}"/>
              </a:ext>
            </a:extLst>
          </p:cNvPr>
          <p:cNvSpPr/>
          <p:nvPr/>
        </p:nvSpPr>
        <p:spPr>
          <a:xfrm>
            <a:off x="3086100" y="2286294"/>
            <a:ext cx="1992338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điều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kiện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lọc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0" name="Hình chữ nhật: Góc Tròn 59">
            <a:extLst>
              <a:ext uri="{FF2B5EF4-FFF2-40B4-BE49-F238E27FC236}">
                <a16:creationId xmlns:a16="http://schemas.microsoft.com/office/drawing/2014/main" id="{89C5C19E-2A6D-4D3C-9F12-0AF8D342083F}"/>
              </a:ext>
            </a:extLst>
          </p:cNvPr>
          <p:cNvSpPr/>
          <p:nvPr/>
        </p:nvSpPr>
        <p:spPr>
          <a:xfrm>
            <a:off x="5225920" y="2286294"/>
            <a:ext cx="5108705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Tìm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kiếm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Đồ họa 21" descr="Filter with solid fill">
            <a:extLst>
              <a:ext uri="{FF2B5EF4-FFF2-40B4-BE49-F238E27FC236}">
                <a16:creationId xmlns:a16="http://schemas.microsoft.com/office/drawing/2014/main" id="{66888187-9FA9-4114-8824-C6BBF70BDF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94050" y="2312581"/>
            <a:ext cx="182880" cy="182880"/>
          </a:xfrm>
          <a:prstGeom prst="rect">
            <a:avLst/>
          </a:prstGeom>
        </p:spPr>
      </p:pic>
      <p:pic>
        <p:nvPicPr>
          <p:cNvPr id="61" name="Đồ họa 60" descr="Magnifying glass with solid fill">
            <a:extLst>
              <a:ext uri="{FF2B5EF4-FFF2-40B4-BE49-F238E27FC236}">
                <a16:creationId xmlns:a16="http://schemas.microsoft.com/office/drawing/2014/main" id="{962E759E-CE94-4E20-85F9-995DD7ED22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39894" y="2312581"/>
            <a:ext cx="182880" cy="182880"/>
          </a:xfrm>
          <a:prstGeom prst="rect">
            <a:avLst/>
          </a:prstGeom>
        </p:spPr>
      </p:pic>
      <p:sp>
        <p:nvSpPr>
          <p:cNvPr id="62" name="Hộp Văn bản 61">
            <a:extLst>
              <a:ext uri="{FF2B5EF4-FFF2-40B4-BE49-F238E27FC236}">
                <a16:creationId xmlns:a16="http://schemas.microsoft.com/office/drawing/2014/main" id="{B7C18961-DC92-420C-817B-F2C4EAAA2708}"/>
              </a:ext>
            </a:extLst>
          </p:cNvPr>
          <p:cNvSpPr txBox="1"/>
          <p:nvPr/>
        </p:nvSpPr>
        <p:spPr>
          <a:xfrm>
            <a:off x="4467612" y="2675071"/>
            <a:ext cx="92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Ngày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tạo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32676405-2E8F-45AC-84EA-A2533482522E}"/>
              </a:ext>
            </a:extLst>
          </p:cNvPr>
          <p:cNvSpPr txBox="1"/>
          <p:nvPr/>
        </p:nvSpPr>
        <p:spPr>
          <a:xfrm>
            <a:off x="6605397" y="2675071"/>
            <a:ext cx="1168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Khách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hàng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Hộp Văn bản 63">
            <a:extLst>
              <a:ext uri="{FF2B5EF4-FFF2-40B4-BE49-F238E27FC236}">
                <a16:creationId xmlns:a16="http://schemas.microsoft.com/office/drawing/2014/main" id="{7D43FF3C-DAB2-4DD5-9DD7-98343F1AFA6D}"/>
              </a:ext>
            </a:extLst>
          </p:cNvPr>
          <p:cNvSpPr txBox="1"/>
          <p:nvPr/>
        </p:nvSpPr>
        <p:spPr>
          <a:xfrm>
            <a:off x="8663105" y="2675071"/>
            <a:ext cx="1048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Trạng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thái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5" name="Hộp Văn bản 64">
            <a:extLst>
              <a:ext uri="{FF2B5EF4-FFF2-40B4-BE49-F238E27FC236}">
                <a16:creationId xmlns:a16="http://schemas.microsoft.com/office/drawing/2014/main" id="{9130CCE5-71BD-4D93-B004-35D189B8B6EF}"/>
              </a:ext>
            </a:extLst>
          </p:cNvPr>
          <p:cNvSpPr txBox="1"/>
          <p:nvPr/>
        </p:nvSpPr>
        <p:spPr>
          <a:xfrm>
            <a:off x="10414995" y="2675071"/>
            <a:ext cx="992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tiền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6" name="Hộp Văn bản 65">
            <a:extLst>
              <a:ext uri="{FF2B5EF4-FFF2-40B4-BE49-F238E27FC236}">
                <a16:creationId xmlns:a16="http://schemas.microsoft.com/office/drawing/2014/main" id="{7D241D54-11A3-4CC1-B1B2-937D04CA2205}"/>
              </a:ext>
            </a:extLst>
          </p:cNvPr>
          <p:cNvSpPr txBox="1"/>
          <p:nvPr/>
        </p:nvSpPr>
        <p:spPr>
          <a:xfrm>
            <a:off x="3086099" y="3044215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     10/19/2021 23:09 CH   	                       Tran Hoang		  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Chờ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xử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lý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	 100 000 đ</a:t>
            </a:r>
          </a:p>
        </p:txBody>
      </p:sp>
      <p:sp>
        <p:nvSpPr>
          <p:cNvPr id="67" name="Hộp Văn bản 66">
            <a:extLst>
              <a:ext uri="{FF2B5EF4-FFF2-40B4-BE49-F238E27FC236}">
                <a16:creationId xmlns:a16="http://schemas.microsoft.com/office/drawing/2014/main" id="{E06B3A9C-7954-4C0A-A413-563810F0570E}"/>
              </a:ext>
            </a:extLst>
          </p:cNvPr>
          <p:cNvSpPr txBox="1"/>
          <p:nvPr/>
        </p:nvSpPr>
        <p:spPr>
          <a:xfrm>
            <a:off x="3086099" y="3488715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        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10/19/2021 23:09 CH   	                       Tran Hoang		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Chờ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thanh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toán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 100 000 đ</a:t>
            </a:r>
          </a:p>
        </p:txBody>
      </p:sp>
      <p:cxnSp>
        <p:nvCxnSpPr>
          <p:cNvPr id="68" name="Đường nối Thẳng 67">
            <a:extLst>
              <a:ext uri="{FF2B5EF4-FFF2-40B4-BE49-F238E27FC236}">
                <a16:creationId xmlns:a16="http://schemas.microsoft.com/office/drawing/2014/main" id="{4D2ED436-1FF9-44E4-A304-0C0EDC86A474}"/>
              </a:ext>
            </a:extLst>
          </p:cNvPr>
          <p:cNvCxnSpPr>
            <a:cxnSpLocks/>
          </p:cNvCxnSpPr>
          <p:nvPr/>
        </p:nvCxnSpPr>
        <p:spPr>
          <a:xfrm>
            <a:off x="2906973" y="3360797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Hộp Văn bản 71">
            <a:extLst>
              <a:ext uri="{FF2B5EF4-FFF2-40B4-BE49-F238E27FC236}">
                <a16:creationId xmlns:a16="http://schemas.microsoft.com/office/drawing/2014/main" id="{BC3563AD-45ED-4F4E-B87B-E50DB171772C}"/>
              </a:ext>
            </a:extLst>
          </p:cNvPr>
          <p:cNvSpPr txBox="1"/>
          <p:nvPr/>
        </p:nvSpPr>
        <p:spPr>
          <a:xfrm>
            <a:off x="3086099" y="3957247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        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10/19/2021 23:09 CH   	                       Tran Hoang		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rgbClr val="000066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thanh</a:t>
            </a:r>
            <a:r>
              <a:rPr lang="en-US" sz="1000" dirty="0">
                <a:solidFill>
                  <a:srgbClr val="000066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toán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 100 000 đ</a:t>
            </a:r>
          </a:p>
        </p:txBody>
      </p:sp>
      <p:cxnSp>
        <p:nvCxnSpPr>
          <p:cNvPr id="73" name="Đường nối Thẳng 72">
            <a:extLst>
              <a:ext uri="{FF2B5EF4-FFF2-40B4-BE49-F238E27FC236}">
                <a16:creationId xmlns:a16="http://schemas.microsoft.com/office/drawing/2014/main" id="{7BCBA0A2-DAC5-4DBD-AD7B-27C1F7032EF5}"/>
              </a:ext>
            </a:extLst>
          </p:cNvPr>
          <p:cNvCxnSpPr>
            <a:cxnSpLocks/>
          </p:cNvCxnSpPr>
          <p:nvPr/>
        </p:nvCxnSpPr>
        <p:spPr>
          <a:xfrm>
            <a:off x="2906973" y="3856097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ình chữ nhật: Góc Tròn 73">
            <a:extLst>
              <a:ext uri="{FF2B5EF4-FFF2-40B4-BE49-F238E27FC236}">
                <a16:creationId xmlns:a16="http://schemas.microsoft.com/office/drawing/2014/main" id="{F7FA72E2-BE32-4462-AEF9-E3A091C5AE43}"/>
              </a:ext>
            </a:extLst>
          </p:cNvPr>
          <p:cNvSpPr/>
          <p:nvPr/>
        </p:nvSpPr>
        <p:spPr>
          <a:xfrm>
            <a:off x="10525523" y="5884693"/>
            <a:ext cx="262799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</a:t>
            </a:r>
          </a:p>
        </p:txBody>
      </p:sp>
      <p:pic>
        <p:nvPicPr>
          <p:cNvPr id="75" name="Đồ họa 74" descr="Caret Right with solid fill">
            <a:extLst>
              <a:ext uri="{FF2B5EF4-FFF2-40B4-BE49-F238E27FC236}">
                <a16:creationId xmlns:a16="http://schemas.microsoft.com/office/drawing/2014/main" id="{B39531E8-29CF-4181-BDF5-3FE8ADEAE9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20022" y="5884693"/>
            <a:ext cx="274320" cy="274320"/>
          </a:xfrm>
          <a:prstGeom prst="rect">
            <a:avLst/>
          </a:prstGeom>
        </p:spPr>
      </p:pic>
      <p:pic>
        <p:nvPicPr>
          <p:cNvPr id="76" name="Đồ họa 75" descr="Caret Right with solid fill">
            <a:extLst>
              <a:ext uri="{FF2B5EF4-FFF2-40B4-BE49-F238E27FC236}">
                <a16:creationId xmlns:a16="http://schemas.microsoft.com/office/drawing/2014/main" id="{DF7BC442-CE73-428C-BC56-3F5816C90E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0800000">
            <a:off x="10060305" y="5884693"/>
            <a:ext cx="274320" cy="274320"/>
          </a:xfrm>
          <a:prstGeom prst="rect">
            <a:avLst/>
          </a:prstGeom>
        </p:spPr>
      </p:pic>
      <p:sp>
        <p:nvSpPr>
          <p:cNvPr id="77" name="Hình chữ nhật: Góc Tròn 76">
            <a:extLst>
              <a:ext uri="{FF2B5EF4-FFF2-40B4-BE49-F238E27FC236}">
                <a16:creationId xmlns:a16="http://schemas.microsoft.com/office/drawing/2014/main" id="{A1A4D710-4294-48BA-BA9E-CAF3D76FD766}"/>
              </a:ext>
            </a:extLst>
          </p:cNvPr>
          <p:cNvSpPr/>
          <p:nvPr/>
        </p:nvSpPr>
        <p:spPr>
          <a:xfrm>
            <a:off x="10794880" y="5884692"/>
            <a:ext cx="368419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/6</a:t>
            </a:r>
          </a:p>
        </p:txBody>
      </p:sp>
      <p:cxnSp>
        <p:nvCxnSpPr>
          <p:cNvPr id="78" name="Đường nối Thẳng 77">
            <a:extLst>
              <a:ext uri="{FF2B5EF4-FFF2-40B4-BE49-F238E27FC236}">
                <a16:creationId xmlns:a16="http://schemas.microsoft.com/office/drawing/2014/main" id="{5964E901-E0F7-4A08-ADA1-DF78DD5AEA58}"/>
              </a:ext>
            </a:extLst>
          </p:cNvPr>
          <p:cNvCxnSpPr>
            <a:cxnSpLocks/>
          </p:cNvCxnSpPr>
          <p:nvPr/>
        </p:nvCxnSpPr>
        <p:spPr>
          <a:xfrm>
            <a:off x="2904625" y="4346122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4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pic>
        <p:nvPicPr>
          <p:cNvPr id="33" name="Đồ họa 32" descr="Image with solid fill">
            <a:extLst>
              <a:ext uri="{FF2B5EF4-FFF2-40B4-BE49-F238E27FC236}">
                <a16:creationId xmlns:a16="http://schemas.microsoft.com/office/drawing/2014/main" id="{1FA891EF-4E31-4659-8C99-BDAE38DB0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11" y="829047"/>
            <a:ext cx="640080" cy="640080"/>
          </a:xfrm>
          <a:prstGeom prst="rect">
            <a:avLst/>
          </a:prstGeom>
        </p:spPr>
      </p:pic>
      <p:grpSp>
        <p:nvGrpSpPr>
          <p:cNvPr id="24" name="Nhóm 23">
            <a:extLst>
              <a:ext uri="{FF2B5EF4-FFF2-40B4-BE49-F238E27FC236}">
                <a16:creationId xmlns:a16="http://schemas.microsoft.com/office/drawing/2014/main" id="{5A42CC64-64A2-416C-8F4A-E7B3AED6C31E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D0D9145E-DB58-4ECF-A174-089093E37F32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28" name="Đồ họa 27" descr="Door Open with solid fill">
              <a:extLst>
                <a:ext uri="{FF2B5EF4-FFF2-40B4-BE49-F238E27FC236}">
                  <a16:creationId xmlns:a16="http://schemas.microsoft.com/office/drawing/2014/main" id="{11D54232-C572-4775-AE32-2DE581F2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0" name="Nhóm 29">
              <a:extLst>
                <a:ext uri="{FF2B5EF4-FFF2-40B4-BE49-F238E27FC236}">
                  <a16:creationId xmlns:a16="http://schemas.microsoft.com/office/drawing/2014/main" id="{7D725F18-16EC-4FB3-AE07-825887C414FF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B7030467-A40B-4032-95F2-2291D1DF3D25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Document with solid fill">
                <a:extLst>
                  <a:ext uri="{FF2B5EF4-FFF2-40B4-BE49-F238E27FC236}">
                    <a16:creationId xmlns:a16="http://schemas.microsoft.com/office/drawing/2014/main" id="{D585C546-97A8-4AB1-83E1-7FBD5D2CD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CC28B13C-0B19-4F25-8C5C-88A13B907ED8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C2D224E7-3B2D-4C1F-8417-FDCB5037F27A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Continuous Improvement with solid fill">
                <a:extLst>
                  <a:ext uri="{FF2B5EF4-FFF2-40B4-BE49-F238E27FC236}">
                    <a16:creationId xmlns:a16="http://schemas.microsoft.com/office/drawing/2014/main" id="{43EAD637-3949-4AD7-8D1A-CE1D1D2B9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A9F6DEF6-00FB-4982-9F11-EBCC40394F88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35A0B9D1-6005-48F1-9814-34C4C6495BEB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3" name="Đồ họa 42" descr="Inventory with solid fill">
                <a:extLst>
                  <a:ext uri="{FF2B5EF4-FFF2-40B4-BE49-F238E27FC236}">
                    <a16:creationId xmlns:a16="http://schemas.microsoft.com/office/drawing/2014/main" id="{A57997CD-6E14-45EA-8230-28EB66C99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CDCFC159-5A6C-471D-8573-D6E8A020EED8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0" name="Hình chữ nhật 39">
                <a:extLst>
                  <a:ext uri="{FF2B5EF4-FFF2-40B4-BE49-F238E27FC236}">
                    <a16:creationId xmlns:a16="http://schemas.microsoft.com/office/drawing/2014/main" id="{056FA4FB-F848-40AA-8B6B-C0C47A8627DC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1" name="Đồ họa 40" descr="Image with solid fill">
                <a:extLst>
                  <a:ext uri="{FF2B5EF4-FFF2-40B4-BE49-F238E27FC236}">
                    <a16:creationId xmlns:a16="http://schemas.microsoft.com/office/drawing/2014/main" id="{9D82B108-2255-43A1-ABA3-734AE1DB2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48" name="Hình chữ nhật: Góc Tròn 47">
            <a:extLst>
              <a:ext uri="{FF2B5EF4-FFF2-40B4-BE49-F238E27FC236}">
                <a16:creationId xmlns:a16="http://schemas.microsoft.com/office/drawing/2014/main" id="{0DCAB3FA-4EE4-4186-8328-571282AFD256}"/>
              </a:ext>
            </a:extLst>
          </p:cNvPr>
          <p:cNvSpPr/>
          <p:nvPr/>
        </p:nvSpPr>
        <p:spPr>
          <a:xfrm>
            <a:off x="2906973" y="1469126"/>
            <a:ext cx="5486400" cy="2455760"/>
          </a:xfrm>
          <a:prstGeom prst="roundRect">
            <a:avLst>
              <a:gd name="adj" fmla="val 8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B4E0B920-CDEB-46F1-978B-3C02DDA8AB18}"/>
              </a:ext>
            </a:extLst>
          </p:cNvPr>
          <p:cNvSpPr txBox="1"/>
          <p:nvPr/>
        </p:nvSpPr>
        <p:spPr>
          <a:xfrm>
            <a:off x="2906973" y="1033729"/>
            <a:ext cx="17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Báo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cáo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2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grpSp>
        <p:nvGrpSpPr>
          <p:cNvPr id="46" name="Nhóm 45">
            <a:extLst>
              <a:ext uri="{FF2B5EF4-FFF2-40B4-BE49-F238E27FC236}">
                <a16:creationId xmlns:a16="http://schemas.microsoft.com/office/drawing/2014/main" id="{0E09CE1F-C1D2-4ABB-907B-45C952839321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45" name="Nhóm 44">
              <a:extLst>
                <a:ext uri="{FF2B5EF4-FFF2-40B4-BE49-F238E27FC236}">
                  <a16:creationId xmlns:a16="http://schemas.microsoft.com/office/drawing/2014/main" id="{8A4735A4-F448-4AF4-8080-DA2CFD3AB2B0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16F7233B-38F5-43DF-B9D1-B7FD48A73954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35" name="Nhóm 34">
                <a:extLst>
                  <a:ext uri="{FF2B5EF4-FFF2-40B4-BE49-F238E27FC236}">
                    <a16:creationId xmlns:a16="http://schemas.microsoft.com/office/drawing/2014/main" id="{7425F8B2-B348-402B-8E81-9559AEB99CC9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1C8A70A3-8DFF-4D2C-8E91-BC030778E77C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30" name="Đồ họa 29" descr="Frappe Cup outline">
                  <a:extLst>
                    <a:ext uri="{FF2B5EF4-FFF2-40B4-BE49-F238E27FC236}">
                      <a16:creationId xmlns:a16="http://schemas.microsoft.com/office/drawing/2014/main" id="{40830FB1-BE6A-4232-B95F-6E8E2F352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3" name="Nhóm 42">
                <a:extLst>
                  <a:ext uri="{FF2B5EF4-FFF2-40B4-BE49-F238E27FC236}">
                    <a16:creationId xmlns:a16="http://schemas.microsoft.com/office/drawing/2014/main" id="{5FB92DCF-87E9-44E9-B547-AADDFE4FD5EB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27" name="Hình chữ nhật 26">
                  <a:extLst>
                    <a:ext uri="{FF2B5EF4-FFF2-40B4-BE49-F238E27FC236}">
                      <a16:creationId xmlns:a16="http://schemas.microsoft.com/office/drawing/2014/main" id="{79ABC3FA-627F-4443-A3E8-765BC4F7DF1A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32" name="Đồ họa 31" descr="Grocery bag outline">
                  <a:extLst>
                    <a:ext uri="{FF2B5EF4-FFF2-40B4-BE49-F238E27FC236}">
                      <a16:creationId xmlns:a16="http://schemas.microsoft.com/office/drawing/2014/main" id="{E67570D7-F5A3-4339-903D-1F4B59F3D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Nhóm 43">
                <a:extLst>
                  <a:ext uri="{FF2B5EF4-FFF2-40B4-BE49-F238E27FC236}">
                    <a16:creationId xmlns:a16="http://schemas.microsoft.com/office/drawing/2014/main" id="{398C6105-272D-45BF-AA1E-D5CA5BF5409A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9D81E034-5E5B-4258-AF73-D1824B71C9E9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34" name="Đồ họa 33" descr="Menu outline">
                  <a:extLst>
                    <a:ext uri="{FF2B5EF4-FFF2-40B4-BE49-F238E27FC236}">
                      <a16:creationId xmlns:a16="http://schemas.microsoft.com/office/drawing/2014/main" id="{529A0929-086C-4E22-A902-976B34AE16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Nhóm 38">
                <a:extLst>
                  <a:ext uri="{FF2B5EF4-FFF2-40B4-BE49-F238E27FC236}">
                    <a16:creationId xmlns:a16="http://schemas.microsoft.com/office/drawing/2014/main" id="{C51E13E4-DFA4-4351-9D1F-1793D33C5C8C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25" name="Hình chữ nhật 24">
                  <a:extLst>
                    <a:ext uri="{FF2B5EF4-FFF2-40B4-BE49-F238E27FC236}">
                      <a16:creationId xmlns:a16="http://schemas.microsoft.com/office/drawing/2014/main" id="{454C0455-EA0C-45D5-9041-F2D8B4515359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36" name="Đồ họa 35" descr="Pasta outline">
                  <a:extLst>
                    <a:ext uri="{FF2B5EF4-FFF2-40B4-BE49-F238E27FC236}">
                      <a16:creationId xmlns:a16="http://schemas.microsoft.com/office/drawing/2014/main" id="{2E3E4A71-F080-451C-8B7A-9E88202E2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7" name="Nhóm 36">
                <a:extLst>
                  <a:ext uri="{FF2B5EF4-FFF2-40B4-BE49-F238E27FC236}">
                    <a16:creationId xmlns:a16="http://schemas.microsoft.com/office/drawing/2014/main" id="{4F04F24F-227A-4823-AD49-9BE10D0C4554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24" name="Hình chữ nhật 23">
                  <a:extLst>
                    <a:ext uri="{FF2B5EF4-FFF2-40B4-BE49-F238E27FC236}">
                      <a16:creationId xmlns:a16="http://schemas.microsoft.com/office/drawing/2014/main" id="{B34B9C73-1BBF-4187-A34C-48CC80662A96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38" name="Đồ họa 37" descr="Popcorn outline">
                  <a:extLst>
                    <a:ext uri="{FF2B5EF4-FFF2-40B4-BE49-F238E27FC236}">
                      <a16:creationId xmlns:a16="http://schemas.microsoft.com/office/drawing/2014/main" id="{750BACDA-226A-4B90-859F-E2867C912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22" name="Hình chữ nhật 21">
                <a:extLst>
                  <a:ext uri="{FF2B5EF4-FFF2-40B4-BE49-F238E27FC236}">
                    <a16:creationId xmlns:a16="http://schemas.microsoft.com/office/drawing/2014/main" id="{DA335F82-F0AF-4B97-A54F-312D537673D5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41" name="Nhóm 40">
                <a:extLst>
                  <a:ext uri="{FF2B5EF4-FFF2-40B4-BE49-F238E27FC236}">
                    <a16:creationId xmlns:a16="http://schemas.microsoft.com/office/drawing/2014/main" id="{E67007D7-04CB-497A-9490-278CC671D422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CBED55A8-B399-476E-B9EC-F6255C2BBCBE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42" name="Đồ họa 41" descr="Chicken leg outline">
                  <a:extLst>
                    <a:ext uri="{FF2B5EF4-FFF2-40B4-BE49-F238E27FC236}">
                      <a16:creationId xmlns:a16="http://schemas.microsoft.com/office/drawing/2014/main" id="{3BCC6F9D-B591-4B9C-82E4-EA67F188B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1940093" y="1542439"/>
            <a:ext cx="3306239" cy="4558027"/>
            <a:chOff x="3368842" y="1726164"/>
            <a:chExt cx="3306239" cy="4558027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grpSp>
        <p:nvGrpSpPr>
          <p:cNvPr id="61" name="Nhóm 60">
            <a:extLst>
              <a:ext uri="{FF2B5EF4-FFF2-40B4-BE49-F238E27FC236}">
                <a16:creationId xmlns:a16="http://schemas.microsoft.com/office/drawing/2014/main" id="{A522EE8F-3DE3-4405-9067-3ADA5CBF3EDF}"/>
              </a:ext>
            </a:extLst>
          </p:cNvPr>
          <p:cNvGrpSpPr/>
          <p:nvPr/>
        </p:nvGrpSpPr>
        <p:grpSpPr>
          <a:xfrm>
            <a:off x="8728813" y="1542439"/>
            <a:ext cx="3306239" cy="4558027"/>
            <a:chOff x="3368842" y="1726164"/>
            <a:chExt cx="3306239" cy="4558027"/>
          </a:xfrm>
        </p:grpSpPr>
        <p:sp>
          <p:nvSpPr>
            <p:cNvPr id="62" name="Hình chữ nhật 61">
              <a:extLst>
                <a:ext uri="{FF2B5EF4-FFF2-40B4-BE49-F238E27FC236}">
                  <a16:creationId xmlns:a16="http://schemas.microsoft.com/office/drawing/2014/main" id="{3212ECCB-E914-43EC-A6B6-01BAF697F92E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D31AA23D-4DF3-4188-8304-7945FB0A2D64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6" name="Hộp Văn bản 65">
              <a:extLst>
                <a:ext uri="{FF2B5EF4-FFF2-40B4-BE49-F238E27FC236}">
                  <a16:creationId xmlns:a16="http://schemas.microsoft.com/office/drawing/2014/main" id="{96216590-6E21-4495-A143-5DB6B3F636DD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67" name="Hộp Văn bản 66">
              <a:extLst>
                <a:ext uri="{FF2B5EF4-FFF2-40B4-BE49-F238E27FC236}">
                  <a16:creationId xmlns:a16="http://schemas.microsoft.com/office/drawing/2014/main" id="{CDE57C0A-8B08-42A7-98D4-87E47A798534}"/>
                </a:ext>
              </a:extLst>
            </p:cNvPr>
            <p:cNvSpPr txBox="1"/>
            <p:nvPr/>
          </p:nvSpPr>
          <p:spPr>
            <a:xfrm>
              <a:off x="3830309" y="57873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71" name="Hình ảnh 70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79A6D4C7-7D14-4910-8B05-7C7C7A15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sp>
        <p:nvSpPr>
          <p:cNvPr id="79" name="Hình chữ nhật 78">
            <a:extLst>
              <a:ext uri="{FF2B5EF4-FFF2-40B4-BE49-F238E27FC236}">
                <a16:creationId xmlns:a16="http://schemas.microsoft.com/office/drawing/2014/main" id="{6378F9D2-176C-4893-9D31-3937B8C27A1B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Nhóm 72">
            <a:extLst>
              <a:ext uri="{FF2B5EF4-FFF2-40B4-BE49-F238E27FC236}">
                <a16:creationId xmlns:a16="http://schemas.microsoft.com/office/drawing/2014/main" id="{D2E96112-F481-4C3D-BB2F-07D9A27E9FAD}"/>
              </a:ext>
            </a:extLst>
          </p:cNvPr>
          <p:cNvGrpSpPr/>
          <p:nvPr/>
        </p:nvGrpSpPr>
        <p:grpSpPr>
          <a:xfrm>
            <a:off x="0" y="-1"/>
            <a:ext cx="12188952" cy="822960"/>
            <a:chOff x="0" y="0"/>
            <a:chExt cx="12188952" cy="1298448"/>
          </a:xfrm>
        </p:grpSpPr>
        <p:sp>
          <p:nvSpPr>
            <p:cNvPr id="74" name="Hình chữ nhật 73">
              <a:extLst>
                <a:ext uri="{FF2B5EF4-FFF2-40B4-BE49-F238E27FC236}">
                  <a16:creationId xmlns:a16="http://schemas.microsoft.com/office/drawing/2014/main" id="{08624792-69F0-48AB-B5F3-55A24FE8533C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Hộp Văn bản 74">
              <a:extLst>
                <a:ext uri="{FF2B5EF4-FFF2-40B4-BE49-F238E27FC236}">
                  <a16:creationId xmlns:a16="http://schemas.microsoft.com/office/drawing/2014/main" id="{AC31B48F-4933-45C4-A2F3-19F52600C759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76" name="Hộp Văn bản 75">
              <a:extLst>
                <a:ext uri="{FF2B5EF4-FFF2-40B4-BE49-F238E27FC236}">
                  <a16:creationId xmlns:a16="http://schemas.microsoft.com/office/drawing/2014/main" id="{DC6F7459-C900-49B2-BAD8-F19A1942236A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77" name="Hộp Văn bản 76">
              <a:extLst>
                <a:ext uri="{FF2B5EF4-FFF2-40B4-BE49-F238E27FC236}">
                  <a16:creationId xmlns:a16="http://schemas.microsoft.com/office/drawing/2014/main" id="{637AAEF0-7FA4-4EB5-BE78-11CE470ACD2D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6C0FF234-B68F-4EB3-A665-752F862D79AE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80" name="Nhóm 79">
            <a:extLst>
              <a:ext uri="{FF2B5EF4-FFF2-40B4-BE49-F238E27FC236}">
                <a16:creationId xmlns:a16="http://schemas.microsoft.com/office/drawing/2014/main" id="{F3E42CF3-608A-4263-B1E9-4D3B8B4F386F}"/>
              </a:ext>
            </a:extLst>
          </p:cNvPr>
          <p:cNvGrpSpPr/>
          <p:nvPr/>
        </p:nvGrpSpPr>
        <p:grpSpPr>
          <a:xfrm>
            <a:off x="5334453" y="1542439"/>
            <a:ext cx="3306239" cy="4558027"/>
            <a:chOff x="3368842" y="1726164"/>
            <a:chExt cx="3306239" cy="4558027"/>
          </a:xfrm>
        </p:grpSpPr>
        <p:sp>
          <p:nvSpPr>
            <p:cNvPr id="81" name="Hình chữ nhật 80">
              <a:extLst>
                <a:ext uri="{FF2B5EF4-FFF2-40B4-BE49-F238E27FC236}">
                  <a16:creationId xmlns:a16="http://schemas.microsoft.com/office/drawing/2014/main" id="{D3EE5B63-0961-4DCD-A6F9-F5C1CF86363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Hộp Văn bản 81">
              <a:extLst>
                <a:ext uri="{FF2B5EF4-FFF2-40B4-BE49-F238E27FC236}">
                  <a16:creationId xmlns:a16="http://schemas.microsoft.com/office/drawing/2014/main" id="{A23FCF06-0324-42CD-991E-4D4CE85EA54C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83" name="Hộp Văn bản 82">
              <a:extLst>
                <a:ext uri="{FF2B5EF4-FFF2-40B4-BE49-F238E27FC236}">
                  <a16:creationId xmlns:a16="http://schemas.microsoft.com/office/drawing/2014/main" id="{FEF09072-8A78-4338-99B1-3A940AB4BB8B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84" name="Hộp Văn bản 83">
              <a:extLst>
                <a:ext uri="{FF2B5EF4-FFF2-40B4-BE49-F238E27FC236}">
                  <a16:creationId xmlns:a16="http://schemas.microsoft.com/office/drawing/2014/main" id="{D9AE0A75-247F-41E7-AA5A-E3E38AE93C33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85" name="Hình ảnh 84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3E906AE1-281B-4B28-80D0-A1923EE9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-2"/>
            <a:ext cx="12188952" cy="822960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102" name="Nhóm 101">
            <a:extLst>
              <a:ext uri="{FF2B5EF4-FFF2-40B4-BE49-F238E27FC236}">
                <a16:creationId xmlns:a16="http://schemas.microsoft.com/office/drawing/2014/main" id="{BC896A40-BE82-4260-B80F-EA2FD7B9B6C0}"/>
              </a:ext>
            </a:extLst>
          </p:cNvPr>
          <p:cNvGrpSpPr/>
          <p:nvPr/>
        </p:nvGrpSpPr>
        <p:grpSpPr>
          <a:xfrm>
            <a:off x="3064043" y="1562027"/>
            <a:ext cx="3306239" cy="4556905"/>
            <a:chOff x="3368842" y="1727286"/>
            <a:chExt cx="3306239" cy="4556905"/>
          </a:xfrm>
        </p:grpSpPr>
        <p:sp>
          <p:nvSpPr>
            <p:cNvPr id="103" name="Hình chữ nhật 102">
              <a:extLst>
                <a:ext uri="{FF2B5EF4-FFF2-40B4-BE49-F238E27FC236}">
                  <a16:creationId xmlns:a16="http://schemas.microsoft.com/office/drawing/2014/main" id="{35BF2551-C735-440C-ABF6-44A84FABFE6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Hộp Văn bản 103">
              <a:extLst>
                <a:ext uri="{FF2B5EF4-FFF2-40B4-BE49-F238E27FC236}">
                  <a16:creationId xmlns:a16="http://schemas.microsoft.com/office/drawing/2014/main" id="{0A26B1AE-5EE1-496B-AA60-6D324B321A71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05" name="Hộp Văn bản 104">
              <a:extLst>
                <a:ext uri="{FF2B5EF4-FFF2-40B4-BE49-F238E27FC236}">
                  <a16:creationId xmlns:a16="http://schemas.microsoft.com/office/drawing/2014/main" id="{3C18EED3-B81A-43E0-BD43-B4C8A68CE629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06" name="Hộp Văn bản 105">
              <a:extLst>
                <a:ext uri="{FF2B5EF4-FFF2-40B4-BE49-F238E27FC236}">
                  <a16:creationId xmlns:a16="http://schemas.microsoft.com/office/drawing/2014/main" id="{2884B2B9-099D-46CE-A21B-11EA8CED49DF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07" name="Hình ảnh 106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4F9F379E-37F1-42BC-9502-66519130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grpSp>
        <p:nvGrpSpPr>
          <p:cNvPr id="108" name="Nhóm 107">
            <a:extLst>
              <a:ext uri="{FF2B5EF4-FFF2-40B4-BE49-F238E27FC236}">
                <a16:creationId xmlns:a16="http://schemas.microsoft.com/office/drawing/2014/main" id="{6B35035E-6AFE-4EE9-8A34-5119070C9CD6}"/>
              </a:ext>
            </a:extLst>
          </p:cNvPr>
          <p:cNvGrpSpPr/>
          <p:nvPr/>
        </p:nvGrpSpPr>
        <p:grpSpPr>
          <a:xfrm>
            <a:off x="7757263" y="1579955"/>
            <a:ext cx="3306239" cy="4556905"/>
            <a:chOff x="3368842" y="1727286"/>
            <a:chExt cx="3306239" cy="4556905"/>
          </a:xfrm>
        </p:grpSpPr>
        <p:sp>
          <p:nvSpPr>
            <p:cNvPr id="109" name="Hình chữ nhật 108">
              <a:extLst>
                <a:ext uri="{FF2B5EF4-FFF2-40B4-BE49-F238E27FC236}">
                  <a16:creationId xmlns:a16="http://schemas.microsoft.com/office/drawing/2014/main" id="{5265CF53-E8D7-422B-ADDC-159FD25F6961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Hộp Văn bản 109">
              <a:extLst>
                <a:ext uri="{FF2B5EF4-FFF2-40B4-BE49-F238E27FC236}">
                  <a16:creationId xmlns:a16="http://schemas.microsoft.com/office/drawing/2014/main" id="{71CEFF44-E9D5-4A54-A331-B1DBAE9D8257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11" name="Hộp Văn bản 110">
              <a:extLst>
                <a:ext uri="{FF2B5EF4-FFF2-40B4-BE49-F238E27FC236}">
                  <a16:creationId xmlns:a16="http://schemas.microsoft.com/office/drawing/2014/main" id="{1E1811AB-1821-4555-A9AB-E4A4F385D4CF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12" name="Hộp Văn bản 111">
              <a:extLst>
                <a:ext uri="{FF2B5EF4-FFF2-40B4-BE49-F238E27FC236}">
                  <a16:creationId xmlns:a16="http://schemas.microsoft.com/office/drawing/2014/main" id="{EB9D884F-6048-4001-B211-39F8E9925612}"/>
                </a:ext>
              </a:extLst>
            </p:cNvPr>
            <p:cNvSpPr txBox="1"/>
            <p:nvPr/>
          </p:nvSpPr>
          <p:spPr>
            <a:xfrm>
              <a:off x="3830309" y="58254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13" name="Hình ảnh 112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465BDF7-EE32-495A-B9D5-53F2A76D4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grpSp>
        <p:nvGrpSpPr>
          <p:cNvPr id="171" name="Nhóm 170">
            <a:extLst>
              <a:ext uri="{FF2B5EF4-FFF2-40B4-BE49-F238E27FC236}">
                <a16:creationId xmlns:a16="http://schemas.microsoft.com/office/drawing/2014/main" id="{3750A261-CAAD-4180-883D-9924E798009B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172" name="Nhóm 171">
              <a:extLst>
                <a:ext uri="{FF2B5EF4-FFF2-40B4-BE49-F238E27FC236}">
                  <a16:creationId xmlns:a16="http://schemas.microsoft.com/office/drawing/2014/main" id="{967E1116-3DFA-4AE6-AFB1-A9E5B73B4967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74" name="Hình chữ nhật 173">
                <a:extLst>
                  <a:ext uri="{FF2B5EF4-FFF2-40B4-BE49-F238E27FC236}">
                    <a16:creationId xmlns:a16="http://schemas.microsoft.com/office/drawing/2014/main" id="{D9ABC386-91F2-473B-8B25-67C3AE15BF37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175" name="Nhóm 174">
                <a:extLst>
                  <a:ext uri="{FF2B5EF4-FFF2-40B4-BE49-F238E27FC236}">
                    <a16:creationId xmlns:a16="http://schemas.microsoft.com/office/drawing/2014/main" id="{85516800-33CB-4C03-88BF-F46484C33B4D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192" name="Hình chữ nhật 191">
                  <a:extLst>
                    <a:ext uri="{FF2B5EF4-FFF2-40B4-BE49-F238E27FC236}">
                      <a16:creationId xmlns:a16="http://schemas.microsoft.com/office/drawing/2014/main" id="{E13D5218-97D7-497A-BAC8-157408475617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193" name="Đồ họa 192" descr="Frappe Cup outline">
                  <a:extLst>
                    <a:ext uri="{FF2B5EF4-FFF2-40B4-BE49-F238E27FC236}">
                      <a16:creationId xmlns:a16="http://schemas.microsoft.com/office/drawing/2014/main" id="{430B3A96-BC93-44C0-8652-0CE65BEFF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6" name="Nhóm 175">
                <a:extLst>
                  <a:ext uri="{FF2B5EF4-FFF2-40B4-BE49-F238E27FC236}">
                    <a16:creationId xmlns:a16="http://schemas.microsoft.com/office/drawing/2014/main" id="{24F64D75-481E-44CC-B2E3-B596DA7C9ACE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190" name="Hình chữ nhật 189">
                  <a:extLst>
                    <a:ext uri="{FF2B5EF4-FFF2-40B4-BE49-F238E27FC236}">
                      <a16:creationId xmlns:a16="http://schemas.microsoft.com/office/drawing/2014/main" id="{2D75D19A-CF5A-4E2E-8547-380E818975BC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191" name="Đồ họa 190" descr="Grocery bag outline">
                  <a:extLst>
                    <a:ext uri="{FF2B5EF4-FFF2-40B4-BE49-F238E27FC236}">
                      <a16:creationId xmlns:a16="http://schemas.microsoft.com/office/drawing/2014/main" id="{4B2C6B7E-75AF-48AA-B1B9-AF103648C3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Nhóm 176">
                <a:extLst>
                  <a:ext uri="{FF2B5EF4-FFF2-40B4-BE49-F238E27FC236}">
                    <a16:creationId xmlns:a16="http://schemas.microsoft.com/office/drawing/2014/main" id="{81D9021B-A5BB-4F94-A654-1CC19FDE1017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188" name="Hình chữ nhật 187">
                  <a:extLst>
                    <a:ext uri="{FF2B5EF4-FFF2-40B4-BE49-F238E27FC236}">
                      <a16:creationId xmlns:a16="http://schemas.microsoft.com/office/drawing/2014/main" id="{50DFF425-61E6-46C3-B43C-4AD17C42021B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189" name="Đồ họa 188" descr="Menu outline">
                  <a:extLst>
                    <a:ext uri="{FF2B5EF4-FFF2-40B4-BE49-F238E27FC236}">
                      <a16:creationId xmlns:a16="http://schemas.microsoft.com/office/drawing/2014/main" id="{CBBF7AF2-2B42-4C73-8EA8-DED5268DE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8" name="Nhóm 177">
                <a:extLst>
                  <a:ext uri="{FF2B5EF4-FFF2-40B4-BE49-F238E27FC236}">
                    <a16:creationId xmlns:a16="http://schemas.microsoft.com/office/drawing/2014/main" id="{12194166-23F4-45C7-9315-AE1256BE6DFE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186" name="Hình chữ nhật 185">
                  <a:extLst>
                    <a:ext uri="{FF2B5EF4-FFF2-40B4-BE49-F238E27FC236}">
                      <a16:creationId xmlns:a16="http://schemas.microsoft.com/office/drawing/2014/main" id="{95B68F56-99BB-4C38-AD47-FCD8C5FA05F8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187" name="Đồ họa 186" descr="Pasta outline">
                  <a:extLst>
                    <a:ext uri="{FF2B5EF4-FFF2-40B4-BE49-F238E27FC236}">
                      <a16:creationId xmlns:a16="http://schemas.microsoft.com/office/drawing/2014/main" id="{BBA82183-439F-4482-B438-5C4192BB4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9" name="Nhóm 178">
                <a:extLst>
                  <a:ext uri="{FF2B5EF4-FFF2-40B4-BE49-F238E27FC236}">
                    <a16:creationId xmlns:a16="http://schemas.microsoft.com/office/drawing/2014/main" id="{F308A758-4472-4108-9B34-1727E4C55D28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184" name="Hình chữ nhật 183">
                  <a:extLst>
                    <a:ext uri="{FF2B5EF4-FFF2-40B4-BE49-F238E27FC236}">
                      <a16:creationId xmlns:a16="http://schemas.microsoft.com/office/drawing/2014/main" id="{7F02852D-C76F-4016-92F0-E40B65412F0C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185" name="Đồ họa 184" descr="Popcorn outline">
                  <a:extLst>
                    <a:ext uri="{FF2B5EF4-FFF2-40B4-BE49-F238E27FC236}">
                      <a16:creationId xmlns:a16="http://schemas.microsoft.com/office/drawing/2014/main" id="{E21FDCAF-1690-4E88-B530-4BE2149CE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80" name="Hình chữ nhật 179">
                <a:extLst>
                  <a:ext uri="{FF2B5EF4-FFF2-40B4-BE49-F238E27FC236}">
                    <a16:creationId xmlns:a16="http://schemas.microsoft.com/office/drawing/2014/main" id="{397657AB-CE57-4F8A-B83C-AF06B4F9457F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181" name="Nhóm 180">
                <a:extLst>
                  <a:ext uri="{FF2B5EF4-FFF2-40B4-BE49-F238E27FC236}">
                    <a16:creationId xmlns:a16="http://schemas.microsoft.com/office/drawing/2014/main" id="{69547DCC-7313-4BCA-BAAD-A56F3440C407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182" name="Hình chữ nhật 181">
                  <a:extLst>
                    <a:ext uri="{FF2B5EF4-FFF2-40B4-BE49-F238E27FC236}">
                      <a16:creationId xmlns:a16="http://schemas.microsoft.com/office/drawing/2014/main" id="{D2A6C97A-BE7B-4D68-8C18-ED282C62D311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183" name="Đồ họa 182" descr="Chicken leg outline">
                  <a:extLst>
                    <a:ext uri="{FF2B5EF4-FFF2-40B4-BE49-F238E27FC236}">
                      <a16:creationId xmlns:a16="http://schemas.microsoft.com/office/drawing/2014/main" id="{3D1AD4CB-6A85-48F3-B012-41A713A0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3" name="Đồ họa 172" descr="Whole pizza outline">
              <a:extLst>
                <a:ext uri="{FF2B5EF4-FFF2-40B4-BE49-F238E27FC236}">
                  <a16:creationId xmlns:a16="http://schemas.microsoft.com/office/drawing/2014/main" id="{DC805E36-6EFF-488B-8B6F-675313C80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3A2C5FD6-2261-458C-915F-A5BFF1AA1D25}"/>
              </a:ext>
            </a:extLst>
          </p:cNvPr>
          <p:cNvSpPr/>
          <p:nvPr/>
        </p:nvSpPr>
        <p:spPr>
          <a:xfrm>
            <a:off x="-3956" y="10004"/>
            <a:ext cx="12188952" cy="68550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F0205C75-9080-4A6C-8E76-F668E90052CA}"/>
              </a:ext>
            </a:extLst>
          </p:cNvPr>
          <p:cNvGrpSpPr/>
          <p:nvPr/>
        </p:nvGrpSpPr>
        <p:grpSpPr>
          <a:xfrm>
            <a:off x="2484990" y="568491"/>
            <a:ext cx="7222021" cy="5721018"/>
            <a:chOff x="2484990" y="568491"/>
            <a:chExt cx="7222021" cy="5721018"/>
          </a:xfrm>
        </p:grpSpPr>
        <p:grpSp>
          <p:nvGrpSpPr>
            <p:cNvPr id="46" name="Nhóm 45">
              <a:extLst>
                <a:ext uri="{FF2B5EF4-FFF2-40B4-BE49-F238E27FC236}">
                  <a16:creationId xmlns:a16="http://schemas.microsoft.com/office/drawing/2014/main" id="{64B19A84-FD97-4461-929E-AE73CEBE61AE}"/>
                </a:ext>
              </a:extLst>
            </p:cNvPr>
            <p:cNvGrpSpPr/>
            <p:nvPr/>
          </p:nvGrpSpPr>
          <p:grpSpPr>
            <a:xfrm>
              <a:off x="2484990" y="568491"/>
              <a:ext cx="7222021" cy="5721018"/>
              <a:chOff x="2249394" y="570010"/>
              <a:chExt cx="7222021" cy="5721018"/>
            </a:xfrm>
            <a:effectLst>
              <a:outerShdw blurRad="127000" dist="1905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Nhóm 28">
                <a:extLst>
                  <a:ext uri="{FF2B5EF4-FFF2-40B4-BE49-F238E27FC236}">
                    <a16:creationId xmlns:a16="http://schemas.microsoft.com/office/drawing/2014/main" id="{0971EE6E-13AD-4A18-9898-98A932584875}"/>
                  </a:ext>
                </a:extLst>
              </p:cNvPr>
              <p:cNvGrpSpPr/>
              <p:nvPr/>
            </p:nvGrpSpPr>
            <p:grpSpPr>
              <a:xfrm>
                <a:off x="2249394" y="570010"/>
                <a:ext cx="7222021" cy="5721018"/>
                <a:chOff x="3098722" y="576012"/>
                <a:chExt cx="7222021" cy="5721018"/>
              </a:xfrm>
            </p:grpSpPr>
            <p:grpSp>
              <p:nvGrpSpPr>
                <p:cNvPr id="3" name="Nhóm 2">
                  <a:extLst>
                    <a:ext uri="{FF2B5EF4-FFF2-40B4-BE49-F238E27FC236}">
                      <a16:creationId xmlns:a16="http://schemas.microsoft.com/office/drawing/2014/main" id="{0E29AF2C-35C4-4F91-BA33-23C543E60D18}"/>
                    </a:ext>
                  </a:extLst>
                </p:cNvPr>
                <p:cNvGrpSpPr/>
                <p:nvPr/>
              </p:nvGrpSpPr>
              <p:grpSpPr>
                <a:xfrm>
                  <a:off x="3098722" y="585814"/>
                  <a:ext cx="7222021" cy="5711216"/>
                  <a:chOff x="3098722" y="585814"/>
                  <a:chExt cx="7222021" cy="5711216"/>
                </a:xfrm>
              </p:grpSpPr>
              <p:pic>
                <p:nvPicPr>
                  <p:cNvPr id="4" name="Hình ảnh 3" descr="Ảnh có chứa bánh pizza, thực phẩm, bàn, món ăn&#10;&#10;Mô tả được tạo tự động">
                    <a:extLst>
                      <a:ext uri="{FF2B5EF4-FFF2-40B4-BE49-F238E27FC236}">
                        <a16:creationId xmlns:a16="http://schemas.microsoft.com/office/drawing/2014/main" id="{2E7FD9DB-2BB4-4A7F-BC54-A487F08063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334" t="5724" r="47767" b="4929"/>
                  <a:stretch/>
                </p:blipFill>
                <p:spPr>
                  <a:xfrm>
                    <a:off x="3098722" y="586648"/>
                    <a:ext cx="2577515" cy="5710382"/>
                  </a:xfrm>
                  <a:prstGeom prst="rect">
                    <a:avLst/>
                  </a:prstGeom>
                </p:spPr>
              </p:pic>
              <p:sp>
                <p:nvSpPr>
                  <p:cNvPr id="5" name="Hình chữ nhật 4">
                    <a:extLst>
                      <a:ext uri="{FF2B5EF4-FFF2-40B4-BE49-F238E27FC236}">
                        <a16:creationId xmlns:a16="http://schemas.microsoft.com/office/drawing/2014/main" id="{834BF4C1-B053-4A93-948B-6A7191617D20}"/>
                      </a:ext>
                    </a:extLst>
                  </p:cNvPr>
                  <p:cNvSpPr/>
                  <p:nvPr/>
                </p:nvSpPr>
                <p:spPr>
                  <a:xfrm>
                    <a:off x="5677677" y="585814"/>
                    <a:ext cx="4594717" cy="57103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Hộp Văn bản 70">
                    <a:extLst>
                      <a:ext uri="{FF2B5EF4-FFF2-40B4-BE49-F238E27FC236}">
                        <a16:creationId xmlns:a16="http://schemas.microsoft.com/office/drawing/2014/main" id="{718072A8-48AC-4292-85D8-BFF3E6BC0C8D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712292"/>
                    <a:ext cx="23672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Montserrat" panose="020B0604020202020204" pitchFamily="2" charset="0"/>
                      </a:rPr>
                      <a:t>Pizza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Thập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Cẩm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3" name="Hộp Văn bản 72">
                    <a:extLst>
                      <a:ext uri="{FF2B5EF4-FFF2-40B4-BE49-F238E27FC236}">
                        <a16:creationId xmlns:a16="http://schemas.microsoft.com/office/drawing/2014/main" id="{DB343CEC-285B-49AF-9A4A-3BE8C4CDE1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1005995"/>
                    <a:ext cx="4594717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Xốt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Cà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Chua,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Phô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Mai Mozzarella,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Xích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Pepperoni,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Dăm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Xich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Ý,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Bò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Viên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Ớt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Chuông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Xanh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Nấm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Mỡ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Hành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Tây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Ô-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liu</a:t>
                    </a:r>
                    <a:endParaRPr lang="en-US" sz="10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74" name="Hộp Văn bản 73">
                    <a:extLst>
                      <a:ext uri="{FF2B5EF4-FFF2-40B4-BE49-F238E27FC236}">
                        <a16:creationId xmlns:a16="http://schemas.microsoft.com/office/drawing/2014/main" id="{229D42BB-A9AD-44CF-B470-DE4D310B830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7873" y="5716899"/>
                    <a:ext cx="127534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Thêm</a:t>
                    </a:r>
                    <a:r>
                      <a:rPr lang="en-US" sz="1200" b="1" dirty="0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b="1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vào</a:t>
                    </a:r>
                    <a:r>
                      <a:rPr lang="en-US" sz="1200" b="1" dirty="0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b="1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giỏ</a:t>
                    </a:r>
                    <a:endParaRPr lang="en-US" sz="1200" b="1" dirty="0">
                      <a:solidFill>
                        <a:srgbClr val="A80000"/>
                      </a:solidFill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5" name="Hộp Văn bản 74">
                    <a:extLst>
                      <a:ext uri="{FF2B5EF4-FFF2-40B4-BE49-F238E27FC236}">
                        <a16:creationId xmlns:a16="http://schemas.microsoft.com/office/drawing/2014/main" id="{397936F0-DDE8-48DE-8F20-EB0D9A6C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5827625" y="1689990"/>
                    <a:ext cx="4307570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Size: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S		= 99 000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M		= 119 000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L		= 139 000 đ</a:t>
                    </a:r>
                  </a:p>
                </p:txBody>
              </p:sp>
              <p:sp>
                <p:nvSpPr>
                  <p:cNvPr id="76" name="Hộp Văn bản 75">
                    <a:extLst>
                      <a:ext uri="{FF2B5EF4-FFF2-40B4-BE49-F238E27FC236}">
                        <a16:creationId xmlns:a16="http://schemas.microsoft.com/office/drawing/2014/main" id="{BD715BF8-C4B5-447F-AD65-126471A4AC76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2974790"/>
                    <a:ext cx="4307570" cy="984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Loại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đế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: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Giòn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Mềm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xốp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truyền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thống</a:t>
                    </a:r>
                    <a:endParaRPr lang="en-US" sz="1200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7" name="Hộp Văn bản 76">
                    <a:extLst>
                      <a:ext uri="{FF2B5EF4-FFF2-40B4-BE49-F238E27FC236}">
                        <a16:creationId xmlns:a16="http://schemas.microsoft.com/office/drawing/2014/main" id="{60CF001F-0BA8-4821-975A-FCE78C8576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4043314"/>
                    <a:ext cx="4303888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Topping: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phủ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= 10 000 đ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viền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	= 10 000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Double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sốt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	= 10 000 đ</a:t>
                    </a:r>
                  </a:p>
                </p:txBody>
              </p:sp>
              <p:sp>
                <p:nvSpPr>
                  <p:cNvPr id="14" name="Hình chữ nhật 13">
                    <a:extLst>
                      <a:ext uri="{FF2B5EF4-FFF2-40B4-BE49-F238E27FC236}">
                        <a16:creationId xmlns:a16="http://schemas.microsoft.com/office/drawing/2014/main" id="{50E3F3AD-39A8-490A-862D-17B4BCB894C8}"/>
                      </a:ext>
                    </a:extLst>
                  </p:cNvPr>
                  <p:cNvSpPr/>
                  <p:nvPr/>
                </p:nvSpPr>
                <p:spPr>
                  <a:xfrm>
                    <a:off x="6280007" y="5707374"/>
                    <a:ext cx="499950" cy="2826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1</a:t>
                    </a:r>
                  </a:p>
                </p:txBody>
              </p:sp>
              <p:sp>
                <p:nvSpPr>
                  <p:cNvPr id="79" name="Hộp Văn bản 78">
                    <a:extLst>
                      <a:ext uri="{FF2B5EF4-FFF2-40B4-BE49-F238E27FC236}">
                        <a16:creationId xmlns:a16="http://schemas.microsoft.com/office/drawing/2014/main" id="{A4934FEC-B8B5-428E-9B38-84BB937340F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2996" y="5601860"/>
                    <a:ext cx="30660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latin typeface="Montserrat" panose="020B0604020202020204" pitchFamily="2" charset="0"/>
                      </a:rPr>
                      <a:t>+</a:t>
                    </a:r>
                  </a:p>
                </p:txBody>
              </p:sp>
              <p:sp>
                <p:nvSpPr>
                  <p:cNvPr id="80" name="Hộp Văn bản 79">
                    <a:extLst>
                      <a:ext uri="{FF2B5EF4-FFF2-40B4-BE49-F238E27FC236}">
                        <a16:creationId xmlns:a16="http://schemas.microsoft.com/office/drawing/2014/main" id="{D6E97EF9-5B8D-425C-8F96-73E9DEB2B360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836" y="5567179"/>
                    <a:ext cx="30660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latin typeface="Montserrat" panose="020B0604020202020204" pitchFamily="2" charset="0"/>
                      </a:rPr>
                      <a:t>-</a:t>
                    </a:r>
                  </a:p>
                </p:txBody>
              </p:sp>
              <p:sp>
                <p:nvSpPr>
                  <p:cNvPr id="81" name="Hình chữ nhật 80">
                    <a:extLst>
                      <a:ext uri="{FF2B5EF4-FFF2-40B4-BE49-F238E27FC236}">
                        <a16:creationId xmlns:a16="http://schemas.microsoft.com/office/drawing/2014/main" id="{64E5203A-E102-4035-95FD-B82BCA1F4389}"/>
                      </a:ext>
                    </a:extLst>
                  </p:cNvPr>
                  <p:cNvSpPr/>
                  <p:nvPr/>
                </p:nvSpPr>
                <p:spPr>
                  <a:xfrm>
                    <a:off x="7633464" y="5709155"/>
                    <a:ext cx="1335017" cy="282699"/>
                  </a:xfrm>
                  <a:prstGeom prst="rect">
                    <a:avLst/>
                  </a:prstGeom>
                  <a:solidFill>
                    <a:srgbClr val="A8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100 000 đ</a:t>
                    </a:r>
                  </a:p>
                </p:txBody>
              </p:sp>
            </p:grpSp>
            <p:sp>
              <p:nvSpPr>
                <p:cNvPr id="21" name="Tam giác Vuông 20">
                  <a:extLst>
                    <a:ext uri="{FF2B5EF4-FFF2-40B4-BE49-F238E27FC236}">
                      <a16:creationId xmlns:a16="http://schemas.microsoft.com/office/drawing/2014/main" id="{5545D794-5EAE-4FAD-94DD-3ABCE33F0603}"/>
                    </a:ext>
                  </a:extLst>
                </p:cNvPr>
                <p:cNvSpPr/>
                <p:nvPr/>
              </p:nvSpPr>
              <p:spPr>
                <a:xfrm rot="10800000">
                  <a:off x="9729945" y="576012"/>
                  <a:ext cx="548640" cy="548640"/>
                </a:xfrm>
                <a:prstGeom prst="rtTriangle">
                  <a:avLst/>
                </a:prstGeom>
                <a:solidFill>
                  <a:srgbClr val="A8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latin typeface="Montserrat" panose="00000500000000000000" pitchFamily="2" charset="0"/>
                    </a:rPr>
                    <a:t>x</a:t>
                  </a:r>
                </a:p>
              </p:txBody>
            </p:sp>
          </p:grpSp>
          <p:cxnSp>
            <p:nvCxnSpPr>
              <p:cNvPr id="37" name="Đường nối Thẳng 36">
                <a:extLst>
                  <a:ext uri="{FF2B5EF4-FFF2-40B4-BE49-F238E27FC236}">
                    <a16:creationId xmlns:a16="http://schemas.microsoft.com/office/drawing/2014/main" id="{DD4A7474-79A6-43EC-A14D-795F56F55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54" y="2989943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Đường nối Thẳng 113">
                <a:extLst>
                  <a:ext uri="{FF2B5EF4-FFF2-40B4-BE49-F238E27FC236}">
                    <a16:creationId xmlns:a16="http://schemas.microsoft.com/office/drawing/2014/main" id="{CF0B20DE-BB0B-4C5D-BDF1-EC8CF6D98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4056741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Đường nối Thẳng 114">
                <a:extLst>
                  <a:ext uri="{FF2B5EF4-FFF2-40B4-BE49-F238E27FC236}">
                    <a16:creationId xmlns:a16="http://schemas.microsoft.com/office/drawing/2014/main" id="{05BE79F7-64EF-4A5D-8356-4204963A4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1719940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Đường nối Thẳng 115">
                <a:extLst>
                  <a:ext uri="{FF2B5EF4-FFF2-40B4-BE49-F238E27FC236}">
                    <a16:creationId xmlns:a16="http://schemas.microsoft.com/office/drawing/2014/main" id="{6B782964-58A5-4E49-8422-E8F8FB168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5338414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Đồ họa 48" descr="Stop outline">
              <a:extLst>
                <a:ext uri="{FF2B5EF4-FFF2-40B4-BE49-F238E27FC236}">
                  <a16:creationId xmlns:a16="http://schemas.microsoft.com/office/drawing/2014/main" id="{7F1C9D9A-53B6-4161-805C-B69FEA3E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2143206"/>
              <a:ext cx="182880" cy="182880"/>
            </a:xfrm>
            <a:prstGeom prst="rect">
              <a:avLst/>
            </a:prstGeom>
          </p:spPr>
        </p:pic>
        <p:pic>
          <p:nvPicPr>
            <p:cNvPr id="163" name="Đồ họa 162" descr="Stop outline">
              <a:extLst>
                <a:ext uri="{FF2B5EF4-FFF2-40B4-BE49-F238E27FC236}">
                  <a16:creationId xmlns:a16="http://schemas.microsoft.com/office/drawing/2014/main" id="{22B02F6F-F904-405A-AEB7-A53B749B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2432131"/>
              <a:ext cx="182880" cy="182880"/>
            </a:xfrm>
            <a:prstGeom prst="rect">
              <a:avLst/>
            </a:prstGeom>
          </p:spPr>
        </p:pic>
        <p:pic>
          <p:nvPicPr>
            <p:cNvPr id="164" name="Đồ họa 163" descr="Stop outline">
              <a:extLst>
                <a:ext uri="{FF2B5EF4-FFF2-40B4-BE49-F238E27FC236}">
                  <a16:creationId xmlns:a16="http://schemas.microsoft.com/office/drawing/2014/main" id="{9200847E-4EDE-4FAB-9519-B9473B7D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2709531"/>
              <a:ext cx="182880" cy="182880"/>
            </a:xfrm>
            <a:prstGeom prst="rect">
              <a:avLst/>
            </a:prstGeom>
          </p:spPr>
        </p:pic>
        <p:pic>
          <p:nvPicPr>
            <p:cNvPr id="165" name="Đồ họa 164" descr="Stop outline">
              <a:extLst>
                <a:ext uri="{FF2B5EF4-FFF2-40B4-BE49-F238E27FC236}">
                  <a16:creationId xmlns:a16="http://schemas.microsoft.com/office/drawing/2014/main" id="{33D48E6B-41AE-4E30-9CEB-33B17DD5B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3429114"/>
              <a:ext cx="182880" cy="182880"/>
            </a:xfrm>
            <a:prstGeom prst="rect">
              <a:avLst/>
            </a:prstGeom>
          </p:spPr>
        </p:pic>
        <p:pic>
          <p:nvPicPr>
            <p:cNvPr id="166" name="Đồ họa 165" descr="Stop outline">
              <a:extLst>
                <a:ext uri="{FF2B5EF4-FFF2-40B4-BE49-F238E27FC236}">
                  <a16:creationId xmlns:a16="http://schemas.microsoft.com/office/drawing/2014/main" id="{A30A0C08-7D86-44B2-AA1D-A47F209FD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8326" y="3712564"/>
              <a:ext cx="182880" cy="182880"/>
            </a:xfrm>
            <a:prstGeom prst="rect">
              <a:avLst/>
            </a:prstGeom>
          </p:spPr>
        </p:pic>
        <p:pic>
          <p:nvPicPr>
            <p:cNvPr id="168" name="Đồ họa 167" descr="Stop outline">
              <a:extLst>
                <a:ext uri="{FF2B5EF4-FFF2-40B4-BE49-F238E27FC236}">
                  <a16:creationId xmlns:a16="http://schemas.microsoft.com/office/drawing/2014/main" id="{ABFAD324-9FA1-42B3-AE5D-50BB29452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0827" y="4497308"/>
              <a:ext cx="182880" cy="182880"/>
            </a:xfrm>
            <a:prstGeom prst="rect">
              <a:avLst/>
            </a:prstGeom>
          </p:spPr>
        </p:pic>
        <p:pic>
          <p:nvPicPr>
            <p:cNvPr id="169" name="Đồ họa 168" descr="Stop outline">
              <a:extLst>
                <a:ext uri="{FF2B5EF4-FFF2-40B4-BE49-F238E27FC236}">
                  <a16:creationId xmlns:a16="http://schemas.microsoft.com/office/drawing/2014/main" id="{03202BB3-ABE3-474C-B43A-62D1F2D2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0827" y="4786233"/>
              <a:ext cx="182880" cy="182880"/>
            </a:xfrm>
            <a:prstGeom prst="rect">
              <a:avLst/>
            </a:prstGeom>
          </p:spPr>
        </p:pic>
        <p:pic>
          <p:nvPicPr>
            <p:cNvPr id="170" name="Đồ họa 169" descr="Stop outline">
              <a:extLst>
                <a:ext uri="{FF2B5EF4-FFF2-40B4-BE49-F238E27FC236}">
                  <a16:creationId xmlns:a16="http://schemas.microsoft.com/office/drawing/2014/main" id="{71AF0763-69C2-48C4-99A9-58EEDC79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0827" y="5063633"/>
              <a:ext cx="182880" cy="182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98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E393D614-6ABE-4B60-A108-1E14E379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54064-FCD9-4F56-B587-617344AC9C2E}"/>
              </a:ext>
            </a:extLst>
          </p:cNvPr>
          <p:cNvSpPr/>
          <p:nvPr/>
        </p:nvSpPr>
        <p:spPr>
          <a:xfrm>
            <a:off x="7187003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BE762541-DBE1-409F-B708-3B2A7A8E6B2C}"/>
              </a:ext>
            </a:extLst>
          </p:cNvPr>
          <p:cNvGrpSpPr/>
          <p:nvPr/>
        </p:nvGrpSpPr>
        <p:grpSpPr>
          <a:xfrm>
            <a:off x="3048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BD38E618-35DD-4719-9512-0920ED62418D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B5996FCA-0596-485F-8612-372D3F92CF9B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6144D8CD-18EB-4EFB-BE7A-7CB06BDD00A7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7F6AB73-2D9E-481B-942C-2AF889CD609C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A06A8F9E-012E-456D-895D-A23D6B5F9903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45B2E875-8A79-49E4-93D8-0B156D1E7974}"/>
              </a:ext>
            </a:extLst>
          </p:cNvPr>
          <p:cNvGrpSpPr/>
          <p:nvPr/>
        </p:nvGrpSpPr>
        <p:grpSpPr>
          <a:xfrm>
            <a:off x="1386118" y="833826"/>
            <a:ext cx="9416716" cy="6024266"/>
            <a:chOff x="1386118" y="1302810"/>
            <a:chExt cx="9416716" cy="6024266"/>
          </a:xfrm>
        </p:grpSpPr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07EEEB49-0969-45D9-A7BA-6E22551ECF72}"/>
                </a:ext>
              </a:extLst>
            </p:cNvPr>
            <p:cNvSpPr/>
            <p:nvPr/>
          </p:nvSpPr>
          <p:spPr>
            <a:xfrm>
              <a:off x="1386118" y="1302810"/>
              <a:ext cx="9416716" cy="6024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Nhóm 22">
              <a:extLst>
                <a:ext uri="{FF2B5EF4-FFF2-40B4-BE49-F238E27FC236}">
                  <a16:creationId xmlns:a16="http://schemas.microsoft.com/office/drawing/2014/main" id="{DC1FE811-2780-419C-BCA1-09D455E7AB68}"/>
                </a:ext>
              </a:extLst>
            </p:cNvPr>
            <p:cNvGrpSpPr/>
            <p:nvPr/>
          </p:nvGrpSpPr>
          <p:grpSpPr>
            <a:xfrm>
              <a:off x="2235200" y="1801676"/>
              <a:ext cx="5702300" cy="1172367"/>
              <a:chOff x="2235200" y="1729106"/>
              <a:chExt cx="5702300" cy="1172367"/>
            </a:xfrm>
          </p:grpSpPr>
          <p:pic>
            <p:nvPicPr>
              <p:cNvPr id="13" name="Hình ảnh 12" descr="Ảnh có chứa bánh pizza, thực phẩm, bàn, món ăn&#10;&#10;Mô tả được tạo tự động">
                <a:extLst>
                  <a:ext uri="{FF2B5EF4-FFF2-40B4-BE49-F238E27FC236}">
                    <a16:creationId xmlns:a16="http://schemas.microsoft.com/office/drawing/2014/main" id="{1559A5E2-316A-4614-8262-F71B3DF88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200" y="1734144"/>
                <a:ext cx="1750119" cy="1167329"/>
              </a:xfrm>
              <a:prstGeom prst="rect">
                <a:avLst/>
              </a:prstGeom>
            </p:spPr>
          </p:pic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AAEBA69-2158-4566-99AD-75367088EA33}"/>
                  </a:ext>
                </a:extLst>
              </p:cNvPr>
              <p:cNvSpPr txBox="1"/>
              <p:nvPr/>
            </p:nvSpPr>
            <p:spPr>
              <a:xfrm>
                <a:off x="4262739" y="1729106"/>
                <a:ext cx="3674761" cy="1169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Pizza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Thập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Cẩm</a:t>
                </a:r>
                <a:endParaRPr lang="en-US" sz="1200" b="1" dirty="0">
                  <a:latin typeface="Montserrat" panose="020B06040202020202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Size: </a:t>
                </a:r>
                <a:r>
                  <a:rPr lang="en-US" sz="1200" dirty="0">
                    <a:latin typeface="Montserrat" panose="020B0604020202020204" pitchFamily="2" charset="0"/>
                  </a:rPr>
                  <a:t>S                                    	99 000đ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 err="1">
                    <a:latin typeface="Montserrat" panose="020B0604020202020204" pitchFamily="2" charset="0"/>
                  </a:rPr>
                  <a:t>Loại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đế</a:t>
                </a:r>
                <a:r>
                  <a:rPr lang="en-US" sz="1200" b="1" dirty="0">
                    <a:latin typeface="Montserrat" panose="020B0604020202020204" pitchFamily="2" charset="0"/>
                  </a:rPr>
                  <a:t>: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Giòn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Topping: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Phô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mai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phủ</a:t>
                </a:r>
                <a:r>
                  <a:rPr lang="en-US" sz="1200" dirty="0">
                    <a:latin typeface="Montserrat" panose="020B0604020202020204" pitchFamily="2" charset="0"/>
                  </a:rPr>
                  <a:t>		10 000 đ </a:t>
                </a:r>
              </a:p>
            </p:txBody>
          </p:sp>
        </p:grp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CC269B87-6068-470E-9C1B-28B09E697098}"/>
                </a:ext>
              </a:extLst>
            </p:cNvPr>
            <p:cNvSpPr txBox="1"/>
            <p:nvPr/>
          </p:nvSpPr>
          <p:spPr>
            <a:xfrm>
              <a:off x="7094066" y="3577984"/>
              <a:ext cx="2994314" cy="61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Tổng</a:t>
              </a:r>
              <a:r>
                <a:rPr lang="en-US" sz="1200" b="1" dirty="0">
                  <a:latin typeface="Montserrat" panose="020B0604020202020204" pitchFamily="2" charset="0"/>
                </a:rPr>
                <a:t>: 		 </a:t>
              </a:r>
              <a:r>
                <a:rPr lang="en-US" sz="1200" dirty="0">
                  <a:latin typeface="Montserrat" panose="020B0604020202020204" pitchFamily="2" charset="0"/>
                </a:rPr>
                <a:t>119 000đ</a:t>
              </a:r>
            </a:p>
            <a:p>
              <a:pPr algn="r">
                <a:lnSpc>
                  <a:spcPct val="15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Phí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giao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hàng</a:t>
              </a:r>
              <a:r>
                <a:rPr lang="en-US" sz="1200" b="1" dirty="0">
                  <a:latin typeface="Montserrat" panose="020B0604020202020204" pitchFamily="2" charset="0"/>
                </a:rPr>
                <a:t>:	  </a:t>
              </a:r>
              <a:r>
                <a:rPr lang="en-US" sz="1200" dirty="0">
                  <a:latin typeface="Montserrat" panose="020B0604020202020204" pitchFamily="2" charset="0"/>
                </a:rPr>
                <a:t>22 000đ</a:t>
              </a:r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:a16="http://schemas.microsoft.com/office/drawing/2014/main" id="{C6B526E6-BADD-4A14-993A-82B1F9F3A724}"/>
                </a:ext>
              </a:extLst>
            </p:cNvPr>
            <p:cNvSpPr/>
            <p:nvPr/>
          </p:nvSpPr>
          <p:spPr>
            <a:xfrm>
              <a:off x="7480594" y="4429539"/>
              <a:ext cx="2516845" cy="444182"/>
            </a:xfrm>
            <a:prstGeom prst="rect">
              <a:avLst/>
            </a:prstGeom>
            <a:solidFill>
              <a:srgbClr val="A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Đặt</a:t>
              </a:r>
              <a:r>
                <a:rPr lang="en-US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hàng</a:t>
              </a:r>
              <a:r>
                <a:rPr lang="en-US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: 141 000đ</a:t>
              </a:r>
            </a:p>
          </p:txBody>
        </p:sp>
        <p:cxnSp>
          <p:nvCxnSpPr>
            <p:cNvPr id="21" name="Đường nối Thẳng 20">
              <a:extLst>
                <a:ext uri="{FF2B5EF4-FFF2-40B4-BE49-F238E27FC236}">
                  <a16:creationId xmlns:a16="http://schemas.microsoft.com/office/drawing/2014/main" id="{1FBE3A25-F50B-4031-9BAF-3F89A8ECBCD8}"/>
                </a:ext>
              </a:extLst>
            </p:cNvPr>
            <p:cNvCxnSpPr/>
            <p:nvPr/>
          </p:nvCxnSpPr>
          <p:spPr>
            <a:xfrm>
              <a:off x="2204266" y="3251159"/>
              <a:ext cx="7706560" cy="0"/>
            </a:xfrm>
            <a:prstGeom prst="line">
              <a:avLst/>
            </a:prstGeom>
            <a:ln>
              <a:solidFill>
                <a:srgbClr val="262E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9BF7BB08-2FBD-4B28-88C7-272374047756}"/>
                </a:ext>
              </a:extLst>
            </p:cNvPr>
            <p:cNvSpPr txBox="1"/>
            <p:nvPr/>
          </p:nvSpPr>
          <p:spPr>
            <a:xfrm>
              <a:off x="1667237" y="1320821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u="sng" dirty="0" err="1">
                  <a:latin typeface="Montserrat" panose="020B0604020202020204" pitchFamily="2" charset="0"/>
                </a:rPr>
                <a:t>Giỏ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hàng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của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bạn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:</a:t>
              </a:r>
            </a:p>
          </p:txBody>
        </p:sp>
        <p:sp>
          <p:nvSpPr>
            <p:cNvPr id="24" name="Hình chữ nhật: Góc Tròn 23">
              <a:extLst>
                <a:ext uri="{FF2B5EF4-FFF2-40B4-BE49-F238E27FC236}">
                  <a16:creationId xmlns:a16="http://schemas.microsoft.com/office/drawing/2014/main" id="{8EC083D6-0AE3-467B-84B1-DB874852B45C}"/>
                </a:ext>
              </a:extLst>
            </p:cNvPr>
            <p:cNvSpPr/>
            <p:nvPr/>
          </p:nvSpPr>
          <p:spPr>
            <a:xfrm>
              <a:off x="3011714" y="5862830"/>
              <a:ext cx="6168571" cy="1456626"/>
            </a:xfrm>
            <a:prstGeom prst="roundRect">
              <a:avLst>
                <a:gd name="adj" fmla="val 31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26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Có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thể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bạn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sẽ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thích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pic>
          <p:nvPicPr>
            <p:cNvPr id="26" name="Hình ảnh 25" descr="Ảnh có chứa văn bản, đồ uống, nước ngọt có ga&#10;&#10;Mô tả được tạo tự động">
              <a:extLst>
                <a:ext uri="{FF2B5EF4-FFF2-40B4-BE49-F238E27FC236}">
                  <a16:creationId xmlns:a16="http://schemas.microsoft.com/office/drawing/2014/main" id="{BB81021F-B8E1-451F-8679-2284C90DE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37" y="6277526"/>
              <a:ext cx="914400" cy="914400"/>
            </a:xfrm>
            <a:prstGeom prst="rect">
              <a:avLst/>
            </a:prstGeom>
          </p:spPr>
        </p:pic>
        <p:pic>
          <p:nvPicPr>
            <p:cNvPr id="28" name="Hình ảnh 27" descr="Ảnh có chứa vật chứa, thủy tinh&#10;&#10;Mô tả được tạo tự động">
              <a:extLst>
                <a:ext uri="{FF2B5EF4-FFF2-40B4-BE49-F238E27FC236}">
                  <a16:creationId xmlns:a16="http://schemas.microsoft.com/office/drawing/2014/main" id="{1EDDD599-0E0B-439C-AE1A-2DFDC1868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9" t="3895" r="3379" b="878"/>
            <a:stretch/>
          </p:blipFill>
          <p:spPr>
            <a:xfrm>
              <a:off x="4726985" y="6239364"/>
              <a:ext cx="914399" cy="952562"/>
            </a:xfrm>
            <a:prstGeom prst="rect">
              <a:avLst/>
            </a:prstGeom>
          </p:spPr>
        </p:pic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21C6771B-FD35-4D02-A93F-AD0EE0FC5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232" y="6161185"/>
              <a:ext cx="1030741" cy="1030741"/>
            </a:xfrm>
            <a:prstGeom prst="rect">
              <a:avLst/>
            </a:prstGeom>
          </p:spPr>
        </p:pic>
        <p:pic>
          <p:nvPicPr>
            <p:cNvPr id="32" name="Hình ảnh 31" descr="Ảnh có chứa thực phẩm, bàn, mì ống, đĩa&#10;&#10;Mô tả được tạo tự động">
              <a:extLst>
                <a:ext uri="{FF2B5EF4-FFF2-40B4-BE49-F238E27FC236}">
                  <a16:creationId xmlns:a16="http://schemas.microsoft.com/office/drawing/2014/main" id="{AC6B05BB-9BCC-4844-BBCD-4E4A1701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820" y="6252854"/>
              <a:ext cx="822960" cy="822960"/>
            </a:xfrm>
            <a:prstGeom prst="rect">
              <a:avLst/>
            </a:prstGeom>
          </p:spPr>
        </p:pic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7F7457E2-DA75-4CBD-83CC-9E9B56E3FCAB}"/>
                </a:ext>
              </a:extLst>
            </p:cNvPr>
            <p:cNvSpPr txBox="1"/>
            <p:nvPr/>
          </p:nvSpPr>
          <p:spPr>
            <a:xfrm>
              <a:off x="2103620" y="3511512"/>
              <a:ext cx="3915798" cy="11460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Quận</a:t>
              </a:r>
              <a:r>
                <a:rPr lang="en-US" sz="1200" b="1" dirty="0">
                  <a:latin typeface="Montserrat" panose="020B0604020202020204" pitchFamily="2" charset="0"/>
                </a:rPr>
                <a:t>/ </a:t>
              </a:r>
              <a:r>
                <a:rPr lang="en-US" sz="1200" b="1" dirty="0" err="1">
                  <a:latin typeface="Montserrat" panose="020B0604020202020204" pitchFamily="2" charset="0"/>
                </a:rPr>
                <a:t>huyện</a:t>
              </a:r>
              <a:r>
                <a:rPr lang="en-US" sz="1200" b="1" dirty="0">
                  <a:latin typeface="Montserrat" panose="020B0604020202020204" pitchFamily="2" charset="0"/>
                </a:rPr>
                <a:t>:	</a:t>
              </a:r>
            </a:p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Phường</a:t>
              </a:r>
              <a:r>
                <a:rPr lang="en-US" sz="1200" b="1" dirty="0">
                  <a:latin typeface="Montserrat" panose="020B0604020202020204" pitchFamily="2" charset="0"/>
                </a:rPr>
                <a:t>/ </a:t>
              </a:r>
              <a:r>
                <a:rPr lang="en-US" sz="1200" b="1" dirty="0" err="1">
                  <a:latin typeface="Montserrat" panose="020B0604020202020204" pitchFamily="2" charset="0"/>
                </a:rPr>
                <a:t>xã</a:t>
              </a:r>
              <a:r>
                <a:rPr lang="en-US" sz="1200" b="1" dirty="0">
                  <a:latin typeface="Montserrat" panose="020B0604020202020204" pitchFamily="2" charset="0"/>
                </a:rPr>
                <a:t>:</a:t>
              </a:r>
            </a:p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Địa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chỉ</a:t>
              </a:r>
              <a:r>
                <a:rPr lang="en-US" sz="1200" b="1" dirty="0">
                  <a:latin typeface="Montserrat" panose="020B0604020202020204" pitchFamily="2" charset="0"/>
                </a:rPr>
                <a:t>:</a:t>
              </a:r>
              <a:endParaRPr lang="en-US" sz="1200" dirty="0">
                <a:latin typeface="Montserrat" panose="020B0604020202020204" pitchFamily="2" charset="0"/>
              </a:endParaRPr>
            </a:p>
          </p:txBody>
        </p:sp>
        <p:sp>
          <p:nvSpPr>
            <p:cNvPr id="2" name="Hình chữ nhật 1">
              <a:extLst>
                <a:ext uri="{FF2B5EF4-FFF2-40B4-BE49-F238E27FC236}">
                  <a16:creationId xmlns:a16="http://schemas.microsoft.com/office/drawing/2014/main" id="{E236CEFF-926C-4DC0-BB23-9D9A87EBD3B6}"/>
                </a:ext>
              </a:extLst>
            </p:cNvPr>
            <p:cNvSpPr/>
            <p:nvPr/>
          </p:nvSpPr>
          <p:spPr>
            <a:xfrm>
              <a:off x="3365501" y="3644012"/>
              <a:ext cx="2730500" cy="28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ình chữ nhật 28">
              <a:extLst>
                <a:ext uri="{FF2B5EF4-FFF2-40B4-BE49-F238E27FC236}">
                  <a16:creationId xmlns:a16="http://schemas.microsoft.com/office/drawing/2014/main" id="{7C24DAF4-E9DC-40EA-8E6A-9CEC3BD36A91}"/>
                </a:ext>
              </a:extLst>
            </p:cNvPr>
            <p:cNvSpPr/>
            <p:nvPr/>
          </p:nvSpPr>
          <p:spPr>
            <a:xfrm>
              <a:off x="3365501" y="4016783"/>
              <a:ext cx="2730499" cy="28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5BCDE43-8EC5-4F90-A774-6A3601C2CB3C}"/>
                </a:ext>
              </a:extLst>
            </p:cNvPr>
            <p:cNvSpPr/>
            <p:nvPr/>
          </p:nvSpPr>
          <p:spPr>
            <a:xfrm>
              <a:off x="3363977" y="4373665"/>
              <a:ext cx="2730500" cy="283691"/>
            </a:xfrm>
            <a:prstGeom prst="rect">
              <a:avLst/>
            </a:prstGeom>
            <a:noFill/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Đường nối Thẳng 32">
            <a:extLst>
              <a:ext uri="{FF2B5EF4-FFF2-40B4-BE49-F238E27FC236}">
                <a16:creationId xmlns:a16="http://schemas.microsoft.com/office/drawing/2014/main" id="{427FA749-5703-47EA-9467-C81794CFFF7D}"/>
              </a:ext>
            </a:extLst>
          </p:cNvPr>
          <p:cNvCxnSpPr>
            <a:cxnSpLocks/>
          </p:cNvCxnSpPr>
          <p:nvPr/>
        </p:nvCxnSpPr>
        <p:spPr>
          <a:xfrm flipV="1">
            <a:off x="7480594" y="3825140"/>
            <a:ext cx="2516845" cy="2"/>
          </a:xfrm>
          <a:prstGeom prst="line">
            <a:avLst/>
          </a:prstGeom>
          <a:ln>
            <a:solidFill>
              <a:srgbClr val="26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11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0E186E6B-EA83-45F9-8374-ED6504D7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6713D853-E5E1-451E-A79C-8754EF77879D}"/>
              </a:ext>
            </a:extLst>
          </p:cNvPr>
          <p:cNvSpPr/>
          <p:nvPr/>
        </p:nvSpPr>
        <p:spPr>
          <a:xfrm>
            <a:off x="9464221" y="2992"/>
            <a:ext cx="2723823" cy="813476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9FF16525-19AD-49A9-9064-D8BBA0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1"/>
          <a:stretch/>
        </p:blipFill>
        <p:spPr>
          <a:xfrm>
            <a:off x="0" y="2394857"/>
            <a:ext cx="12192000" cy="4463144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14223C6-A885-49D1-9A0C-D41B7E7A66C9}"/>
              </a:ext>
            </a:extLst>
          </p:cNvPr>
          <p:cNvSpPr/>
          <p:nvPr/>
        </p:nvSpPr>
        <p:spPr>
          <a:xfrm>
            <a:off x="0" y="2394857"/>
            <a:ext cx="12188952" cy="4463144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A1CB8AE8-5E14-4C84-923C-3899A78B7116}"/>
              </a:ext>
            </a:extLst>
          </p:cNvPr>
          <p:cNvGrpSpPr/>
          <p:nvPr/>
        </p:nvGrpSpPr>
        <p:grpSpPr>
          <a:xfrm>
            <a:off x="1140699" y="3655343"/>
            <a:ext cx="5386615" cy="1563460"/>
            <a:chOff x="1285842" y="3145594"/>
            <a:chExt cx="5386615" cy="1563460"/>
          </a:xfrm>
        </p:grpSpPr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1C559D07-3CCF-45C6-B508-29A53D0E1E2D}"/>
                </a:ext>
              </a:extLst>
            </p:cNvPr>
            <p:cNvGrpSpPr/>
            <p:nvPr/>
          </p:nvGrpSpPr>
          <p:grpSpPr>
            <a:xfrm>
              <a:off x="1285842" y="3145594"/>
              <a:ext cx="5386615" cy="636124"/>
              <a:chOff x="2233385" y="3307585"/>
              <a:chExt cx="5386615" cy="636124"/>
            </a:xfrm>
          </p:grpSpPr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026B3E46-061A-4889-9E54-3E149B49A166}"/>
                  </a:ext>
                </a:extLst>
              </p:cNvPr>
              <p:cNvSpPr txBox="1"/>
              <p:nvPr/>
            </p:nvSpPr>
            <p:spPr>
              <a:xfrm>
                <a:off x="2233385" y="3307585"/>
                <a:ext cx="5386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3200" b="1" spc="1600" dirty="0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Hust</a:t>
                </a:r>
                <a:endPara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1" name="Đồ họa 10" descr="Pizza outline">
                <a:extLst>
                  <a:ext uri="{FF2B5EF4-FFF2-40B4-BE49-F238E27FC236}">
                    <a16:creationId xmlns:a16="http://schemas.microsoft.com/office/drawing/2014/main" id="{CD992373-DC8F-4B40-9212-7B467D2C2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4494285" y="3395069"/>
                <a:ext cx="548640" cy="548640"/>
              </a:xfrm>
              <a:prstGeom prst="rect">
                <a:avLst/>
              </a:prstGeom>
            </p:spPr>
          </p:pic>
        </p:grpSp>
        <p:grpSp>
          <p:nvGrpSpPr>
            <p:cNvPr id="24" name="Nhóm 23">
              <a:extLst>
                <a:ext uri="{FF2B5EF4-FFF2-40B4-BE49-F238E27FC236}">
                  <a16:creationId xmlns:a16="http://schemas.microsoft.com/office/drawing/2014/main" id="{90A5FFC5-25F4-48DC-8DFB-571C9C53FB06}"/>
                </a:ext>
              </a:extLst>
            </p:cNvPr>
            <p:cNvGrpSpPr/>
            <p:nvPr/>
          </p:nvGrpSpPr>
          <p:grpSpPr>
            <a:xfrm>
              <a:off x="2187006" y="3950257"/>
              <a:ext cx="3846004" cy="758797"/>
              <a:chOff x="3104876" y="4107509"/>
              <a:chExt cx="3846004" cy="758797"/>
            </a:xfrm>
          </p:grpSpPr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699E3057-09B2-400E-93D5-0EED9EF3B76B}"/>
                  </a:ext>
                </a:extLst>
              </p:cNvPr>
              <p:cNvSpPr txBox="1"/>
              <p:nvPr/>
            </p:nvSpPr>
            <p:spPr>
              <a:xfrm>
                <a:off x="3249656" y="4107509"/>
                <a:ext cx="3701224" cy="75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CONTACT: 0123 456 789</a:t>
                </a:r>
              </a:p>
              <a:p>
                <a:pPr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Montserrat" panose="020B06040202020202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EMAIL: NHOM4@GMAIL.COM</a:t>
                </a:r>
              </a:p>
            </p:txBody>
          </p:sp>
          <p:pic>
            <p:nvPicPr>
              <p:cNvPr id="21" name="Đồ họa 20" descr="Envelope with solid fill">
                <a:extLst>
                  <a:ext uri="{FF2B5EF4-FFF2-40B4-BE49-F238E27FC236}">
                    <a16:creationId xmlns:a16="http://schemas.microsoft.com/office/drawing/2014/main" id="{FAFD2CAC-8568-4B0F-BA47-72C76604F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04876" y="4648755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3" name="Đồ họa 22" descr="Receiver with solid fill">
                <a:extLst>
                  <a:ext uri="{FF2B5EF4-FFF2-40B4-BE49-F238E27FC236}">
                    <a16:creationId xmlns:a16="http://schemas.microsoft.com/office/drawing/2014/main" id="{21A3A0A2-C4C0-4357-8AEB-606E26EB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04876" y="4165747"/>
                <a:ext cx="182880" cy="182880"/>
              </a:xfrm>
              <a:prstGeom prst="rect">
                <a:avLst/>
              </a:prstGeom>
            </p:spPr>
          </p:pic>
        </p:grp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88D6D2CD-94D4-4D37-81E7-28A385C64081}"/>
              </a:ext>
            </a:extLst>
          </p:cNvPr>
          <p:cNvGrpSpPr/>
          <p:nvPr/>
        </p:nvGrpSpPr>
        <p:grpSpPr>
          <a:xfrm>
            <a:off x="3048" y="-4229"/>
            <a:ext cx="12188952" cy="822960"/>
            <a:chOff x="0" y="0"/>
            <a:chExt cx="12188952" cy="129844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266C5E3-8A93-4FAA-B994-C11F75AA6BF6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B10C2FF6-0F82-4398-B8A0-0D25A370DE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759FB78-35A7-49FC-86C5-472B8FF9B4CB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FA0A4BF-6309-40B0-82F5-5E4B7D6D95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B618A65-8546-40B5-BD3B-5105965B73A4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0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bánh pizza, món ăn, thực phẩm, lát cắt&#10;&#10;Mô tả được tạo tự động">
            <a:extLst>
              <a:ext uri="{FF2B5EF4-FFF2-40B4-BE49-F238E27FC236}">
                <a16:creationId xmlns:a16="http://schemas.microsoft.com/office/drawing/2014/main" id="{CC1D831E-C593-4600-B578-9CCE5636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B457941-4754-4C08-B4CC-49758C2F42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7E307399-6079-4B1F-A232-C69B0AD6A461}"/>
              </a:ext>
            </a:extLst>
          </p:cNvPr>
          <p:cNvGrpSpPr/>
          <p:nvPr/>
        </p:nvGrpSpPr>
        <p:grpSpPr>
          <a:xfrm>
            <a:off x="3562346" y="1136085"/>
            <a:ext cx="5386615" cy="636124"/>
            <a:chOff x="2233385" y="3307585"/>
            <a:chExt cx="5386615" cy="636124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CE7CBF5B-75FB-4513-9740-4D4C4089A238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>
                    <a:lumMod val="95000"/>
                  </a:schemeClr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2" name="Đồ họa 11" descr="Pizza outline">
              <a:extLst>
                <a:ext uri="{FF2B5EF4-FFF2-40B4-BE49-F238E27FC236}">
                  <a16:creationId xmlns:a16="http://schemas.microsoft.com/office/drawing/2014/main" id="{BF46FA10-8407-47A5-BECC-21CCBF5D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0D2ECE4E-EB78-4481-A8D5-7DBA3A4FFC07}"/>
              </a:ext>
            </a:extLst>
          </p:cNvPr>
          <p:cNvGrpSpPr/>
          <p:nvPr/>
        </p:nvGrpSpPr>
        <p:grpSpPr>
          <a:xfrm>
            <a:off x="3276600" y="1997524"/>
            <a:ext cx="5638800" cy="2705105"/>
            <a:chOff x="3276600" y="1257301"/>
            <a:chExt cx="5638800" cy="2705105"/>
          </a:xfrm>
        </p:grpSpPr>
        <p:sp>
          <p:nvSpPr>
            <p:cNvPr id="7" name="Hình chữ nhật: Góc Tròn 6">
              <a:extLst>
                <a:ext uri="{FF2B5EF4-FFF2-40B4-BE49-F238E27FC236}">
                  <a16:creationId xmlns:a16="http://schemas.microsoft.com/office/drawing/2014/main" id="{13CB3E42-9BF6-4565-88DA-C61F1319B109}"/>
                </a:ext>
              </a:extLst>
            </p:cNvPr>
            <p:cNvSpPr/>
            <p:nvPr/>
          </p:nvSpPr>
          <p:spPr>
            <a:xfrm>
              <a:off x="3276600" y="1257301"/>
              <a:ext cx="5638800" cy="2705105"/>
            </a:xfrm>
            <a:prstGeom prst="roundRect">
              <a:avLst>
                <a:gd name="adj" fmla="val 3659"/>
              </a:avLst>
            </a:prstGeom>
            <a:solidFill>
              <a:schemeClr val="bg1">
                <a:lumMod val="95000"/>
              </a:schemeClr>
            </a:solidFill>
            <a:ln w="25400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Login</a:t>
              </a:r>
            </a:p>
            <a:p>
              <a:pPr algn="ctr"/>
              <a:endParaRPr lang="en-US" sz="14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Tài</a:t>
              </a:r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khoản</a:t>
              </a:r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endParaRPr lang="en-US" sz="14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Mật</a:t>
              </a:r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khẩu</a:t>
              </a:r>
              <a:r>
                <a:rPr lang="en-US" sz="14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				</a:t>
              </a:r>
            </a:p>
          </p:txBody>
        </p: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B30DF58A-2C2B-49B8-A52B-1EE0CF7E00F6}"/>
                </a:ext>
              </a:extLst>
            </p:cNvPr>
            <p:cNvSpPr/>
            <p:nvPr/>
          </p:nvSpPr>
          <p:spPr>
            <a:xfrm>
              <a:off x="4847771" y="1961294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60E8C889-15B9-495C-8E97-E893CDA0072F}"/>
                </a:ext>
              </a:extLst>
            </p:cNvPr>
            <p:cNvSpPr/>
            <p:nvPr/>
          </p:nvSpPr>
          <p:spPr>
            <a:xfrm>
              <a:off x="4847771" y="2601687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Đồ họa 12" descr="Pizza outline">
              <a:extLst>
                <a:ext uri="{FF2B5EF4-FFF2-40B4-BE49-F238E27FC236}">
                  <a16:creationId xmlns:a16="http://schemas.microsoft.com/office/drawing/2014/main" id="{1E44F2C0-DBA7-4494-9258-768DF0C6B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26101" y="3129739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87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3882B697-23E9-4E91-A230-959EE211D7CD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5019148B-C116-48FE-828B-651D2F503CF5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" name="Đồ họa 2" descr="Door Open with solid fill">
              <a:extLst>
                <a:ext uri="{FF2B5EF4-FFF2-40B4-BE49-F238E27FC236}">
                  <a16:creationId xmlns:a16="http://schemas.microsoft.com/office/drawing/2014/main" id="{3692DC84-2668-4887-BE82-DDE61B5CA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7" name="Nhóm 36">
              <a:extLst>
                <a:ext uri="{FF2B5EF4-FFF2-40B4-BE49-F238E27FC236}">
                  <a16:creationId xmlns:a16="http://schemas.microsoft.com/office/drawing/2014/main" id="{0FF00CE9-B9E9-44F5-8978-E34CD4F7B6E4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15" name="Hình chữ nhật 14">
                <a:extLst>
                  <a:ext uri="{FF2B5EF4-FFF2-40B4-BE49-F238E27FC236}">
                    <a16:creationId xmlns:a16="http://schemas.microsoft.com/office/drawing/2014/main" id="{C88FCDE7-E6B1-4C7E-9114-8632660086AE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27" name="Đồ họa 26" descr="Document with solid fill">
                <a:extLst>
                  <a:ext uri="{FF2B5EF4-FFF2-40B4-BE49-F238E27FC236}">
                    <a16:creationId xmlns:a16="http://schemas.microsoft.com/office/drawing/2014/main" id="{E34161ED-147F-4FE4-9E75-B8BB93A29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E0CD12E4-48AB-450F-9426-44525EE40150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71FDFAD4-CC3B-4878-84D1-D8598931AE42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29" name="Đồ họa 28" descr="Continuous Improvement with solid fill">
                <a:extLst>
                  <a:ext uri="{FF2B5EF4-FFF2-40B4-BE49-F238E27FC236}">
                    <a16:creationId xmlns:a16="http://schemas.microsoft.com/office/drawing/2014/main" id="{E30CAA46-A347-4611-83D3-A968D685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6" name="Nhóm 35">
              <a:extLst>
                <a:ext uri="{FF2B5EF4-FFF2-40B4-BE49-F238E27FC236}">
                  <a16:creationId xmlns:a16="http://schemas.microsoft.com/office/drawing/2014/main" id="{B3111D65-613E-4EBA-B2FD-E614262CB7A2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14" name="Hình chữ nhật 13">
                <a:extLst>
                  <a:ext uri="{FF2B5EF4-FFF2-40B4-BE49-F238E27FC236}">
                    <a16:creationId xmlns:a16="http://schemas.microsoft.com/office/drawing/2014/main" id="{C8C8DB99-2D8F-44D2-9556-7FD21A32F331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31" name="Đồ họa 30" descr="Inventory with solid fill">
                <a:extLst>
                  <a:ext uri="{FF2B5EF4-FFF2-40B4-BE49-F238E27FC236}">
                    <a16:creationId xmlns:a16="http://schemas.microsoft.com/office/drawing/2014/main" id="{FE6B19B8-785A-4178-AF51-65F51BD7A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4" name="Nhóm 33">
              <a:extLst>
                <a:ext uri="{FF2B5EF4-FFF2-40B4-BE49-F238E27FC236}">
                  <a16:creationId xmlns:a16="http://schemas.microsoft.com/office/drawing/2014/main" id="{F36EDE72-739E-4404-B498-68F221E367BD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12" name="Hình chữ nhật 11">
                <a:extLst>
                  <a:ext uri="{FF2B5EF4-FFF2-40B4-BE49-F238E27FC236}">
                    <a16:creationId xmlns:a16="http://schemas.microsoft.com/office/drawing/2014/main" id="{E50B870B-B840-43EF-B2CE-84583FF5498E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33" name="Đồ họa 32" descr="Image with solid fill">
                <a:extLst>
                  <a:ext uri="{FF2B5EF4-FFF2-40B4-BE49-F238E27FC236}">
                    <a16:creationId xmlns:a16="http://schemas.microsoft.com/office/drawing/2014/main" id="{1FA891EF-4E31-4659-8C99-BDAE38DB0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4F1D0A4D-3EA0-4988-A283-12F9DE5193FE}"/>
              </a:ext>
            </a:extLst>
          </p:cNvPr>
          <p:cNvSpPr/>
          <p:nvPr/>
        </p:nvSpPr>
        <p:spPr>
          <a:xfrm>
            <a:off x="2906973" y="1469126"/>
            <a:ext cx="5486400" cy="2455760"/>
          </a:xfrm>
          <a:prstGeom prst="roundRect">
            <a:avLst>
              <a:gd name="adj" fmla="val 8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60CA1B8-4F62-4133-A380-6414D023326F}"/>
              </a:ext>
            </a:extLst>
          </p:cNvPr>
          <p:cNvSpPr txBox="1"/>
          <p:nvPr/>
        </p:nvSpPr>
        <p:spPr>
          <a:xfrm>
            <a:off x="2906973" y="1033729"/>
            <a:ext cx="17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FD662CBA-20E6-4D8E-93F9-CC5ED5631FEC}"/>
              </a:ext>
            </a:extLst>
          </p:cNvPr>
          <p:cNvCxnSpPr>
            <a:cxnSpLocks/>
          </p:cNvCxnSpPr>
          <p:nvPr/>
        </p:nvCxnSpPr>
        <p:spPr>
          <a:xfrm>
            <a:off x="3086100" y="2118236"/>
            <a:ext cx="5120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7A7DE00F-9500-48A7-A63A-502717C4C653}"/>
              </a:ext>
            </a:extLst>
          </p:cNvPr>
          <p:cNvSpPr txBox="1"/>
          <p:nvPr/>
        </p:nvSpPr>
        <p:spPr>
          <a:xfrm>
            <a:off x="2984309" y="1637257"/>
            <a:ext cx="349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quả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kinh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doanh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hôm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nay</a:t>
            </a:r>
          </a:p>
        </p:txBody>
      </p:sp>
      <p:cxnSp>
        <p:nvCxnSpPr>
          <p:cNvPr id="30" name="Đường nối Thẳng 29">
            <a:extLst>
              <a:ext uri="{FF2B5EF4-FFF2-40B4-BE49-F238E27FC236}">
                <a16:creationId xmlns:a16="http://schemas.microsoft.com/office/drawing/2014/main" id="{0FC8858A-B133-463A-82BC-A7D57D8705AC}"/>
              </a:ext>
            </a:extLst>
          </p:cNvPr>
          <p:cNvCxnSpPr>
            <a:cxnSpLocks/>
          </p:cNvCxnSpPr>
          <p:nvPr/>
        </p:nvCxnSpPr>
        <p:spPr>
          <a:xfrm>
            <a:off x="5646420" y="2240280"/>
            <a:ext cx="0" cy="10058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8AD87901-1B4C-4931-AE94-252B87BF7922}"/>
              </a:ext>
            </a:extLst>
          </p:cNvPr>
          <p:cNvSpPr txBox="1"/>
          <p:nvPr/>
        </p:nvSpPr>
        <p:spPr>
          <a:xfrm>
            <a:off x="2982996" y="2284387"/>
            <a:ext cx="230840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DOANH THU THUẦN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7E996847-736E-4AA0-AC84-1D4E3A5374AA}"/>
              </a:ext>
            </a:extLst>
          </p:cNvPr>
          <p:cNvSpPr txBox="1"/>
          <p:nvPr/>
        </p:nvSpPr>
        <p:spPr>
          <a:xfrm>
            <a:off x="5722443" y="2280448"/>
            <a:ext cx="230840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 ĐƠN HÀNG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B3D4F99A-B217-4FB6-83ED-88ED963B0050}"/>
              </a:ext>
            </a:extLst>
          </p:cNvPr>
          <p:cNvGrpSpPr/>
          <p:nvPr/>
        </p:nvGrpSpPr>
        <p:grpSpPr>
          <a:xfrm>
            <a:off x="6561278" y="3505741"/>
            <a:ext cx="1621398" cy="312420"/>
            <a:chOff x="6003099" y="3390693"/>
            <a:chExt cx="1621398" cy="312420"/>
          </a:xfrm>
        </p:grpSpPr>
        <p:sp>
          <p:nvSpPr>
            <p:cNvPr id="40" name="Hộp Văn bản 39">
              <a:extLst>
                <a:ext uri="{FF2B5EF4-FFF2-40B4-BE49-F238E27FC236}">
                  <a16:creationId xmlns:a16="http://schemas.microsoft.com/office/drawing/2014/main" id="{C88D3913-BC7E-4E36-9544-E00F69777E89}"/>
                </a:ext>
              </a:extLst>
            </p:cNvPr>
            <p:cNvSpPr txBox="1"/>
            <p:nvPr/>
          </p:nvSpPr>
          <p:spPr>
            <a:xfrm>
              <a:off x="6003099" y="3390693"/>
              <a:ext cx="1418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Đi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tới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báo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cáo</a:t>
              </a:r>
              <a:endParaRPr lang="en-US" sz="1400" dirty="0">
                <a:solidFill>
                  <a:srgbClr val="A80000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23" name="Đồ họa 22" descr="Caret Right with solid fill">
              <a:extLst>
                <a:ext uri="{FF2B5EF4-FFF2-40B4-BE49-F238E27FC236}">
                  <a16:creationId xmlns:a16="http://schemas.microsoft.com/office/drawing/2014/main" id="{30ECA647-0936-45FA-89E5-B51817143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50177" y="3428793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25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32" name="Nhóm 31">
            <a:extLst>
              <a:ext uri="{FF2B5EF4-FFF2-40B4-BE49-F238E27FC236}">
                <a16:creationId xmlns:a16="http://schemas.microsoft.com/office/drawing/2014/main" id="{5F7A967F-31AE-4401-B2B4-CB9E63399726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C56D4CC1-4F7F-4065-89EA-CD7130F5676F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9" name="Đồ họa 38" descr="Door Open with solid fill">
              <a:extLst>
                <a:ext uri="{FF2B5EF4-FFF2-40B4-BE49-F238E27FC236}">
                  <a16:creationId xmlns:a16="http://schemas.microsoft.com/office/drawing/2014/main" id="{74C54BC6-8196-41E9-82E7-CAA83934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40" name="Nhóm 39">
              <a:extLst>
                <a:ext uri="{FF2B5EF4-FFF2-40B4-BE49-F238E27FC236}">
                  <a16:creationId xmlns:a16="http://schemas.microsoft.com/office/drawing/2014/main" id="{0930095A-B118-45A4-9DA4-69FA2228525E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4870121B-0464-4AAB-9835-D81505AC696A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51" name="Đồ họa 50" descr="Document with solid fill">
                <a:extLst>
                  <a:ext uri="{FF2B5EF4-FFF2-40B4-BE49-F238E27FC236}">
                    <a16:creationId xmlns:a16="http://schemas.microsoft.com/office/drawing/2014/main" id="{36C12B95-7094-470D-91C7-5F8D879F1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1" name="Nhóm 40">
              <a:extLst>
                <a:ext uri="{FF2B5EF4-FFF2-40B4-BE49-F238E27FC236}">
                  <a16:creationId xmlns:a16="http://schemas.microsoft.com/office/drawing/2014/main" id="{F4A388AD-A806-4B2A-9FC0-27F90BA4AE1F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73409CDE-6723-41F7-8E0A-05A13A536CFE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9" name="Đồ họa 48" descr="Continuous Improvement with solid fill">
                <a:extLst>
                  <a:ext uri="{FF2B5EF4-FFF2-40B4-BE49-F238E27FC236}">
                    <a16:creationId xmlns:a16="http://schemas.microsoft.com/office/drawing/2014/main" id="{D0163C2D-9BE5-4024-91B9-B0DC60C6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2" name="Nhóm 41">
              <a:extLst>
                <a:ext uri="{FF2B5EF4-FFF2-40B4-BE49-F238E27FC236}">
                  <a16:creationId xmlns:a16="http://schemas.microsoft.com/office/drawing/2014/main" id="{9F6CB16A-2FC8-4080-B0EE-AE6BDCD46A2A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DA07699B-9698-4EB6-A221-833E245279A0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Inventory with solid fill">
                <a:extLst>
                  <a:ext uri="{FF2B5EF4-FFF2-40B4-BE49-F238E27FC236}">
                    <a16:creationId xmlns:a16="http://schemas.microsoft.com/office/drawing/2014/main" id="{D8BB59C5-FF95-4F28-8355-4395CB79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3" name="Nhóm 42">
              <a:extLst>
                <a:ext uri="{FF2B5EF4-FFF2-40B4-BE49-F238E27FC236}">
                  <a16:creationId xmlns:a16="http://schemas.microsoft.com/office/drawing/2014/main" id="{0FF4222D-734E-43B4-A2F3-BCACBE674F59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7DE3DF65-15D5-4186-AA1A-E4CF2B784EF1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Image with solid fill">
                <a:extLst>
                  <a:ext uri="{FF2B5EF4-FFF2-40B4-BE49-F238E27FC236}">
                    <a16:creationId xmlns:a16="http://schemas.microsoft.com/office/drawing/2014/main" id="{871FBD43-1ADF-462D-8434-F7253595D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D72F6B42-58A4-4DE8-BA9F-800FFDF5F1E0}"/>
              </a:ext>
            </a:extLst>
          </p:cNvPr>
          <p:cNvGrpSpPr/>
          <p:nvPr/>
        </p:nvGrpSpPr>
        <p:grpSpPr>
          <a:xfrm>
            <a:off x="2885205" y="1033729"/>
            <a:ext cx="8929424" cy="2925231"/>
            <a:chOff x="2885205" y="1033729"/>
            <a:chExt cx="8929424" cy="2925231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0950E976-BC51-4E74-95D3-4ED1E86F6145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925231"/>
              <a:chOff x="2906973" y="1033729"/>
              <a:chExt cx="8907656" cy="2925231"/>
            </a:xfrm>
          </p:grpSpPr>
          <p:sp>
            <p:nvSpPr>
              <p:cNvPr id="24" name="Hình chữ nhật: Góc Tròn 23">
                <a:extLst>
                  <a:ext uri="{FF2B5EF4-FFF2-40B4-BE49-F238E27FC236}">
                    <a16:creationId xmlns:a16="http://schemas.microsoft.com/office/drawing/2014/main" id="{79D77446-CAFD-4BDA-AD3D-7C6959CFCCCA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248983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208F9245-65AB-4568-BCA7-687FC441993A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8" name="Hộp Văn bản 27">
                <a:extLst>
                  <a:ext uri="{FF2B5EF4-FFF2-40B4-BE49-F238E27FC236}">
                    <a16:creationId xmlns:a16="http://schemas.microsoft.com/office/drawing/2014/main" id="{95E35C79-0320-4211-8E28-9BCF9E0CCF29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6E7D3BE1-2356-4B9C-BF90-77C49EEA220D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Món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ăn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1009CF65-3944-4CB7-B30D-B9E3AFE63C89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232B58E8-1137-44E7-8946-E08C5237197F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Đồ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uống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cxnSp>
          <p:nvCxnSpPr>
            <p:cNvPr id="55" name="Đường nối Thẳng 54">
              <a:extLst>
                <a:ext uri="{FF2B5EF4-FFF2-40B4-BE49-F238E27FC236}">
                  <a16:creationId xmlns:a16="http://schemas.microsoft.com/office/drawing/2014/main" id="{F4788A1B-34F7-44D1-A994-61839EB04F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4D428B34-3197-47D8-B111-2E935019A382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Mì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Ý</a:t>
              </a:r>
            </a:p>
          </p:txBody>
        </p:sp>
        <p:cxnSp>
          <p:nvCxnSpPr>
            <p:cNvPr id="58" name="Đường nối Thẳng 57">
              <a:extLst>
                <a:ext uri="{FF2B5EF4-FFF2-40B4-BE49-F238E27FC236}">
                  <a16:creationId xmlns:a16="http://schemas.microsoft.com/office/drawing/2014/main" id="{029B833F-87F0-4823-AAC5-E1B9033EE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5723F921-0C59-418F-995A-D109F427E914}"/>
              </a:ext>
            </a:extLst>
          </p:cNvPr>
          <p:cNvGrpSpPr/>
          <p:nvPr/>
        </p:nvGrpSpPr>
        <p:grpSpPr>
          <a:xfrm>
            <a:off x="2883389" y="3996788"/>
            <a:ext cx="8929424" cy="2798043"/>
            <a:chOff x="2885205" y="1033729"/>
            <a:chExt cx="8929424" cy="2798043"/>
          </a:xfrm>
        </p:grpSpPr>
        <p:grpSp>
          <p:nvGrpSpPr>
            <p:cNvPr id="60" name="Nhóm 59">
              <a:extLst>
                <a:ext uri="{FF2B5EF4-FFF2-40B4-BE49-F238E27FC236}">
                  <a16:creationId xmlns:a16="http://schemas.microsoft.com/office/drawing/2014/main" id="{1F76B0CB-E2CE-4CA8-A589-D6675771DCD9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798043"/>
              <a:chOff x="2906973" y="1033729"/>
              <a:chExt cx="8907656" cy="2798043"/>
            </a:xfrm>
          </p:grpSpPr>
          <p:sp>
            <p:nvSpPr>
              <p:cNvPr id="67" name="Hình chữ nhật: Góc Tròn 66">
                <a:extLst>
                  <a:ext uri="{FF2B5EF4-FFF2-40B4-BE49-F238E27FC236}">
                    <a16:creationId xmlns:a16="http://schemas.microsoft.com/office/drawing/2014/main" id="{DC9BFDD3-97ED-4A24-80F3-1D661369C1E9}"/>
                  </a:ext>
                </a:extLst>
              </p:cNvPr>
              <p:cNvSpPr/>
              <p:nvPr/>
            </p:nvSpPr>
            <p:spPr>
              <a:xfrm>
                <a:off x="2906973" y="1469126"/>
                <a:ext cx="8907656" cy="2362646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ộp Văn bản 67">
                <a:extLst>
                  <a:ext uri="{FF2B5EF4-FFF2-40B4-BE49-F238E27FC236}">
                    <a16:creationId xmlns:a16="http://schemas.microsoft.com/office/drawing/2014/main" id="{8B6047D3-DE31-4D7C-A375-49637D32D872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combo</a:t>
                </a:r>
              </a:p>
            </p:txBody>
          </p:sp>
          <p:sp>
            <p:nvSpPr>
              <p:cNvPr id="69" name="Hộp Văn bản 68">
                <a:extLst>
                  <a:ext uri="{FF2B5EF4-FFF2-40B4-BE49-F238E27FC236}">
                    <a16:creationId xmlns:a16="http://schemas.microsoft.com/office/drawing/2014/main" id="{0B19B18B-F0F4-44AA-83E5-439B6CED17E7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1" name="Hộp Văn bản 60">
              <a:extLst>
                <a:ext uri="{FF2B5EF4-FFF2-40B4-BE49-F238E27FC236}">
                  <a16:creationId xmlns:a16="http://schemas.microsoft.com/office/drawing/2014/main" id="{9571D252-1A8C-4ECF-8150-B52340FC1D9A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Combo</a:t>
              </a:r>
            </a:p>
          </p:txBody>
        </p:sp>
        <p:sp>
          <p:nvSpPr>
            <p:cNvPr id="62" name="Hộp Văn bản 61">
              <a:extLst>
                <a:ext uri="{FF2B5EF4-FFF2-40B4-BE49-F238E27FC236}">
                  <a16:creationId xmlns:a16="http://schemas.microsoft.com/office/drawing/2014/main" id="{44CD51F2-7F32-4381-868A-7A64E0965073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Hộp Văn bản 62">
              <a:extLst>
                <a:ext uri="{FF2B5EF4-FFF2-40B4-BE49-F238E27FC236}">
                  <a16:creationId xmlns:a16="http://schemas.microsoft.com/office/drawing/2014/main" id="{38D716B4-DC99-40B4-98FA-7259954FED78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4" name="Đường nối Thẳng 63">
              <a:extLst>
                <a:ext uri="{FF2B5EF4-FFF2-40B4-BE49-F238E27FC236}">
                  <a16:creationId xmlns:a16="http://schemas.microsoft.com/office/drawing/2014/main" id="{034F5812-6332-48A1-8BBC-73F89BA9A71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9E7D876A-462E-4727-B212-806156D6B1AD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thuần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6" name="Đường nối Thẳng 65">
              <a:extLst>
                <a:ext uri="{FF2B5EF4-FFF2-40B4-BE49-F238E27FC236}">
                  <a16:creationId xmlns:a16="http://schemas.microsoft.com/office/drawing/2014/main" id="{105E1C26-BB65-45E4-A290-23578C428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36645034-45AD-4DF1-A98B-1DA058E2CB37}"/>
              </a:ext>
            </a:extLst>
          </p:cNvPr>
          <p:cNvSpPr txBox="1"/>
          <p:nvPr/>
        </p:nvSpPr>
        <p:spPr>
          <a:xfrm>
            <a:off x="10504523" y="165828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1" name="Đồ họa 70" descr="Stop outline">
            <a:extLst>
              <a:ext uri="{FF2B5EF4-FFF2-40B4-BE49-F238E27FC236}">
                <a16:creationId xmlns:a16="http://schemas.microsoft.com/office/drawing/2014/main" id="{B716830B-3C5D-4BBF-A297-FE7D50628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313909"/>
            <a:ext cx="182880" cy="182880"/>
          </a:xfrm>
          <a:prstGeom prst="rect">
            <a:avLst/>
          </a:prstGeom>
        </p:spPr>
      </p:pic>
      <p:pic>
        <p:nvPicPr>
          <p:cNvPr id="72" name="Đồ họa 71" descr="Stop outline">
            <a:extLst>
              <a:ext uri="{FF2B5EF4-FFF2-40B4-BE49-F238E27FC236}">
                <a16:creationId xmlns:a16="http://schemas.microsoft.com/office/drawing/2014/main" id="{8447EDF0-3702-4B03-9559-4641E987F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846155"/>
            <a:ext cx="182880" cy="182880"/>
          </a:xfrm>
          <a:prstGeom prst="rect">
            <a:avLst/>
          </a:prstGeom>
        </p:spPr>
      </p:pic>
      <p:pic>
        <p:nvPicPr>
          <p:cNvPr id="73" name="Đồ họa 72" descr="Stop outline">
            <a:extLst>
              <a:ext uri="{FF2B5EF4-FFF2-40B4-BE49-F238E27FC236}">
                <a16:creationId xmlns:a16="http://schemas.microsoft.com/office/drawing/2014/main" id="{84F5CFCC-EE8F-40A1-87DF-E115F47BFC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3363912"/>
            <a:ext cx="182880" cy="182880"/>
          </a:xfrm>
          <a:prstGeom prst="rect">
            <a:avLst/>
          </a:prstGeom>
        </p:spPr>
      </p:pic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31D2CBFE-3AF5-4933-A306-E059C48A05B6}"/>
              </a:ext>
            </a:extLst>
          </p:cNvPr>
          <p:cNvSpPr txBox="1"/>
          <p:nvPr/>
        </p:nvSpPr>
        <p:spPr>
          <a:xfrm>
            <a:off x="10520841" y="461651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9" name="Đồ họa 78" descr="Stop outline">
            <a:extLst>
              <a:ext uri="{FF2B5EF4-FFF2-40B4-BE49-F238E27FC236}">
                <a16:creationId xmlns:a16="http://schemas.microsoft.com/office/drawing/2014/main" id="{BD4B8995-1E17-4495-A31C-8843C0DEF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5804385"/>
            <a:ext cx="182880" cy="182880"/>
          </a:xfrm>
          <a:prstGeom prst="rect">
            <a:avLst/>
          </a:prstGeom>
        </p:spPr>
      </p:pic>
      <p:pic>
        <p:nvPicPr>
          <p:cNvPr id="80" name="Đồ họa 79" descr="Stop outline">
            <a:extLst>
              <a:ext uri="{FF2B5EF4-FFF2-40B4-BE49-F238E27FC236}">
                <a16:creationId xmlns:a16="http://schemas.microsoft.com/office/drawing/2014/main" id="{AB03023B-D855-47DF-BA74-AFE0F6F9A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6322142"/>
            <a:ext cx="182880" cy="182880"/>
          </a:xfrm>
          <a:prstGeom prst="rect">
            <a:avLst/>
          </a:prstGeom>
        </p:spPr>
      </p:pic>
      <p:sp>
        <p:nvSpPr>
          <p:cNvPr id="81" name="Hình chữ nhật: Góc Tròn 80">
            <a:extLst>
              <a:ext uri="{FF2B5EF4-FFF2-40B4-BE49-F238E27FC236}">
                <a16:creationId xmlns:a16="http://schemas.microsoft.com/office/drawing/2014/main" id="{4C97281E-2B21-44FF-BE69-A377AB577C42}"/>
              </a:ext>
            </a:extLst>
          </p:cNvPr>
          <p:cNvSpPr/>
          <p:nvPr/>
        </p:nvSpPr>
        <p:spPr>
          <a:xfrm>
            <a:off x="7408259" y="1072032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món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Hình chữ nhật: Góc Tròn 81">
            <a:extLst>
              <a:ext uri="{FF2B5EF4-FFF2-40B4-BE49-F238E27FC236}">
                <a16:creationId xmlns:a16="http://schemas.microsoft.com/office/drawing/2014/main" id="{87DCD8B4-2557-4F2A-BDE0-09E4D2CDAD4C}"/>
              </a:ext>
            </a:extLst>
          </p:cNvPr>
          <p:cNvSpPr/>
          <p:nvPr/>
        </p:nvSpPr>
        <p:spPr>
          <a:xfrm>
            <a:off x="10058400" y="1073749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6" name="Hình chữ nhật: Góc Tròn 85">
            <a:extLst>
              <a:ext uri="{FF2B5EF4-FFF2-40B4-BE49-F238E27FC236}">
                <a16:creationId xmlns:a16="http://schemas.microsoft.com/office/drawing/2014/main" id="{823DA840-E92A-4FF0-A958-ED7E2D333DC9}"/>
              </a:ext>
            </a:extLst>
          </p:cNvPr>
          <p:cNvSpPr/>
          <p:nvPr/>
        </p:nvSpPr>
        <p:spPr>
          <a:xfrm>
            <a:off x="7408259" y="4083063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combo</a:t>
            </a:r>
          </a:p>
        </p:txBody>
      </p:sp>
      <p:sp>
        <p:nvSpPr>
          <p:cNvPr id="87" name="Hình chữ nhật: Góc Tròn 86">
            <a:extLst>
              <a:ext uri="{FF2B5EF4-FFF2-40B4-BE49-F238E27FC236}">
                <a16:creationId xmlns:a16="http://schemas.microsoft.com/office/drawing/2014/main" id="{466C98D3-7655-4604-AE36-B0DF02792C33}"/>
              </a:ext>
            </a:extLst>
          </p:cNvPr>
          <p:cNvSpPr/>
          <p:nvPr/>
        </p:nvSpPr>
        <p:spPr>
          <a:xfrm>
            <a:off x="10058400" y="4084780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97" name="Đồ họa 96" descr="Stop outline">
            <a:extLst>
              <a:ext uri="{FF2B5EF4-FFF2-40B4-BE49-F238E27FC236}">
                <a16:creationId xmlns:a16="http://schemas.microsoft.com/office/drawing/2014/main" id="{0E8F4339-C3EA-4D65-98FA-3B261EC915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34190" y="5267937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32" name="Nhóm 31">
            <a:extLst>
              <a:ext uri="{FF2B5EF4-FFF2-40B4-BE49-F238E27FC236}">
                <a16:creationId xmlns:a16="http://schemas.microsoft.com/office/drawing/2014/main" id="{5F7A967F-31AE-4401-B2B4-CB9E63399726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C56D4CC1-4F7F-4065-89EA-CD7130F5676F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9" name="Đồ họa 38" descr="Door Open with solid fill">
              <a:extLst>
                <a:ext uri="{FF2B5EF4-FFF2-40B4-BE49-F238E27FC236}">
                  <a16:creationId xmlns:a16="http://schemas.microsoft.com/office/drawing/2014/main" id="{74C54BC6-8196-41E9-82E7-CAA83934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40" name="Nhóm 39">
              <a:extLst>
                <a:ext uri="{FF2B5EF4-FFF2-40B4-BE49-F238E27FC236}">
                  <a16:creationId xmlns:a16="http://schemas.microsoft.com/office/drawing/2014/main" id="{0930095A-B118-45A4-9DA4-69FA2228525E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4870121B-0464-4AAB-9835-D81505AC696A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51" name="Đồ họa 50" descr="Document with solid fill">
                <a:extLst>
                  <a:ext uri="{FF2B5EF4-FFF2-40B4-BE49-F238E27FC236}">
                    <a16:creationId xmlns:a16="http://schemas.microsoft.com/office/drawing/2014/main" id="{36C12B95-7094-470D-91C7-5F8D879F1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1" name="Nhóm 40">
              <a:extLst>
                <a:ext uri="{FF2B5EF4-FFF2-40B4-BE49-F238E27FC236}">
                  <a16:creationId xmlns:a16="http://schemas.microsoft.com/office/drawing/2014/main" id="{F4A388AD-A806-4B2A-9FC0-27F90BA4AE1F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73409CDE-6723-41F7-8E0A-05A13A536CFE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9" name="Đồ họa 48" descr="Continuous Improvement with solid fill">
                <a:extLst>
                  <a:ext uri="{FF2B5EF4-FFF2-40B4-BE49-F238E27FC236}">
                    <a16:creationId xmlns:a16="http://schemas.microsoft.com/office/drawing/2014/main" id="{D0163C2D-9BE5-4024-91B9-B0DC60C6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2" name="Nhóm 41">
              <a:extLst>
                <a:ext uri="{FF2B5EF4-FFF2-40B4-BE49-F238E27FC236}">
                  <a16:creationId xmlns:a16="http://schemas.microsoft.com/office/drawing/2014/main" id="{9F6CB16A-2FC8-4080-B0EE-AE6BDCD46A2A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DA07699B-9698-4EB6-A221-833E245279A0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Inventory with solid fill">
                <a:extLst>
                  <a:ext uri="{FF2B5EF4-FFF2-40B4-BE49-F238E27FC236}">
                    <a16:creationId xmlns:a16="http://schemas.microsoft.com/office/drawing/2014/main" id="{D8BB59C5-FF95-4F28-8355-4395CB79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3" name="Nhóm 42">
              <a:extLst>
                <a:ext uri="{FF2B5EF4-FFF2-40B4-BE49-F238E27FC236}">
                  <a16:creationId xmlns:a16="http://schemas.microsoft.com/office/drawing/2014/main" id="{0FF4222D-734E-43B4-A2F3-BCACBE674F59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7DE3DF65-15D5-4186-AA1A-E4CF2B784EF1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Image with solid fill">
                <a:extLst>
                  <a:ext uri="{FF2B5EF4-FFF2-40B4-BE49-F238E27FC236}">
                    <a16:creationId xmlns:a16="http://schemas.microsoft.com/office/drawing/2014/main" id="{871FBD43-1ADF-462D-8434-F7253595D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D72F6B42-58A4-4DE8-BA9F-800FFDF5F1E0}"/>
              </a:ext>
            </a:extLst>
          </p:cNvPr>
          <p:cNvGrpSpPr/>
          <p:nvPr/>
        </p:nvGrpSpPr>
        <p:grpSpPr>
          <a:xfrm>
            <a:off x="2885205" y="1033729"/>
            <a:ext cx="8929424" cy="2925231"/>
            <a:chOff x="2885205" y="1033729"/>
            <a:chExt cx="8929424" cy="2925231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0950E976-BC51-4E74-95D3-4ED1E86F6145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925231"/>
              <a:chOff x="2906973" y="1033729"/>
              <a:chExt cx="8907656" cy="2925231"/>
            </a:xfrm>
          </p:grpSpPr>
          <p:sp>
            <p:nvSpPr>
              <p:cNvPr id="24" name="Hình chữ nhật: Góc Tròn 23">
                <a:extLst>
                  <a:ext uri="{FF2B5EF4-FFF2-40B4-BE49-F238E27FC236}">
                    <a16:creationId xmlns:a16="http://schemas.microsoft.com/office/drawing/2014/main" id="{79D77446-CAFD-4BDA-AD3D-7C6959CFCCCA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248983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208F9245-65AB-4568-BCA7-687FC441993A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8" name="Hộp Văn bản 27">
                <a:extLst>
                  <a:ext uri="{FF2B5EF4-FFF2-40B4-BE49-F238E27FC236}">
                    <a16:creationId xmlns:a16="http://schemas.microsoft.com/office/drawing/2014/main" id="{95E35C79-0320-4211-8E28-9BCF9E0CCF29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6E7D3BE1-2356-4B9C-BF90-77C49EEA220D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Món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ăn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1009CF65-3944-4CB7-B30D-B9E3AFE63C89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232B58E8-1137-44E7-8946-E08C5237197F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Đồ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uống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cxnSp>
          <p:nvCxnSpPr>
            <p:cNvPr id="55" name="Đường nối Thẳng 54">
              <a:extLst>
                <a:ext uri="{FF2B5EF4-FFF2-40B4-BE49-F238E27FC236}">
                  <a16:creationId xmlns:a16="http://schemas.microsoft.com/office/drawing/2014/main" id="{F4788A1B-34F7-44D1-A994-61839EB04F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4D428B34-3197-47D8-B111-2E935019A382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Mì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Ý</a:t>
              </a:r>
            </a:p>
          </p:txBody>
        </p:sp>
        <p:cxnSp>
          <p:nvCxnSpPr>
            <p:cNvPr id="58" name="Đường nối Thẳng 57">
              <a:extLst>
                <a:ext uri="{FF2B5EF4-FFF2-40B4-BE49-F238E27FC236}">
                  <a16:creationId xmlns:a16="http://schemas.microsoft.com/office/drawing/2014/main" id="{029B833F-87F0-4823-AAC5-E1B9033EE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5723F921-0C59-418F-995A-D109F427E914}"/>
              </a:ext>
            </a:extLst>
          </p:cNvPr>
          <p:cNvGrpSpPr/>
          <p:nvPr/>
        </p:nvGrpSpPr>
        <p:grpSpPr>
          <a:xfrm>
            <a:off x="2883389" y="3996788"/>
            <a:ext cx="8929424" cy="2798043"/>
            <a:chOff x="2885205" y="1033729"/>
            <a:chExt cx="8929424" cy="2798043"/>
          </a:xfrm>
        </p:grpSpPr>
        <p:grpSp>
          <p:nvGrpSpPr>
            <p:cNvPr id="60" name="Nhóm 59">
              <a:extLst>
                <a:ext uri="{FF2B5EF4-FFF2-40B4-BE49-F238E27FC236}">
                  <a16:creationId xmlns:a16="http://schemas.microsoft.com/office/drawing/2014/main" id="{1F76B0CB-E2CE-4CA8-A589-D6675771DCD9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798043"/>
              <a:chOff x="2906973" y="1033729"/>
              <a:chExt cx="8907656" cy="2798043"/>
            </a:xfrm>
          </p:grpSpPr>
          <p:sp>
            <p:nvSpPr>
              <p:cNvPr id="67" name="Hình chữ nhật: Góc Tròn 66">
                <a:extLst>
                  <a:ext uri="{FF2B5EF4-FFF2-40B4-BE49-F238E27FC236}">
                    <a16:creationId xmlns:a16="http://schemas.microsoft.com/office/drawing/2014/main" id="{DC9BFDD3-97ED-4A24-80F3-1D661369C1E9}"/>
                  </a:ext>
                </a:extLst>
              </p:cNvPr>
              <p:cNvSpPr/>
              <p:nvPr/>
            </p:nvSpPr>
            <p:spPr>
              <a:xfrm>
                <a:off x="2906973" y="1469126"/>
                <a:ext cx="8907656" cy="2362646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ộp Văn bản 67">
                <a:extLst>
                  <a:ext uri="{FF2B5EF4-FFF2-40B4-BE49-F238E27FC236}">
                    <a16:creationId xmlns:a16="http://schemas.microsoft.com/office/drawing/2014/main" id="{8B6047D3-DE31-4D7C-A375-49637D32D872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combo</a:t>
                </a:r>
              </a:p>
            </p:txBody>
          </p:sp>
          <p:sp>
            <p:nvSpPr>
              <p:cNvPr id="69" name="Hộp Văn bản 68">
                <a:extLst>
                  <a:ext uri="{FF2B5EF4-FFF2-40B4-BE49-F238E27FC236}">
                    <a16:creationId xmlns:a16="http://schemas.microsoft.com/office/drawing/2014/main" id="{0B19B18B-F0F4-44AA-83E5-439B6CED17E7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1" name="Hộp Văn bản 60">
              <a:extLst>
                <a:ext uri="{FF2B5EF4-FFF2-40B4-BE49-F238E27FC236}">
                  <a16:creationId xmlns:a16="http://schemas.microsoft.com/office/drawing/2014/main" id="{9571D252-1A8C-4ECF-8150-B52340FC1D9A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Combo</a:t>
              </a:r>
            </a:p>
          </p:txBody>
        </p:sp>
        <p:sp>
          <p:nvSpPr>
            <p:cNvPr id="62" name="Hộp Văn bản 61">
              <a:extLst>
                <a:ext uri="{FF2B5EF4-FFF2-40B4-BE49-F238E27FC236}">
                  <a16:creationId xmlns:a16="http://schemas.microsoft.com/office/drawing/2014/main" id="{44CD51F2-7F32-4381-868A-7A64E0965073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Hộp Văn bản 62">
              <a:extLst>
                <a:ext uri="{FF2B5EF4-FFF2-40B4-BE49-F238E27FC236}">
                  <a16:creationId xmlns:a16="http://schemas.microsoft.com/office/drawing/2014/main" id="{38D716B4-DC99-40B4-98FA-7259954FED78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4" name="Đường nối Thẳng 63">
              <a:extLst>
                <a:ext uri="{FF2B5EF4-FFF2-40B4-BE49-F238E27FC236}">
                  <a16:creationId xmlns:a16="http://schemas.microsoft.com/office/drawing/2014/main" id="{034F5812-6332-48A1-8BBC-73F89BA9A71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9E7D876A-462E-4727-B212-806156D6B1AD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thuần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6" name="Đường nối Thẳng 65">
              <a:extLst>
                <a:ext uri="{FF2B5EF4-FFF2-40B4-BE49-F238E27FC236}">
                  <a16:creationId xmlns:a16="http://schemas.microsoft.com/office/drawing/2014/main" id="{105E1C26-BB65-45E4-A290-23578C428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36645034-45AD-4DF1-A98B-1DA058E2CB37}"/>
              </a:ext>
            </a:extLst>
          </p:cNvPr>
          <p:cNvSpPr txBox="1"/>
          <p:nvPr/>
        </p:nvSpPr>
        <p:spPr>
          <a:xfrm>
            <a:off x="10504523" y="165828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1" name="Đồ họa 70" descr="Stop outline">
            <a:extLst>
              <a:ext uri="{FF2B5EF4-FFF2-40B4-BE49-F238E27FC236}">
                <a16:creationId xmlns:a16="http://schemas.microsoft.com/office/drawing/2014/main" id="{B716830B-3C5D-4BBF-A297-FE7D50628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313909"/>
            <a:ext cx="182880" cy="182880"/>
          </a:xfrm>
          <a:prstGeom prst="rect">
            <a:avLst/>
          </a:prstGeom>
        </p:spPr>
      </p:pic>
      <p:pic>
        <p:nvPicPr>
          <p:cNvPr id="72" name="Đồ họa 71" descr="Stop outline">
            <a:extLst>
              <a:ext uri="{FF2B5EF4-FFF2-40B4-BE49-F238E27FC236}">
                <a16:creationId xmlns:a16="http://schemas.microsoft.com/office/drawing/2014/main" id="{8447EDF0-3702-4B03-9559-4641E987F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846155"/>
            <a:ext cx="182880" cy="182880"/>
          </a:xfrm>
          <a:prstGeom prst="rect">
            <a:avLst/>
          </a:prstGeom>
        </p:spPr>
      </p:pic>
      <p:pic>
        <p:nvPicPr>
          <p:cNvPr id="73" name="Đồ họa 72" descr="Stop outline">
            <a:extLst>
              <a:ext uri="{FF2B5EF4-FFF2-40B4-BE49-F238E27FC236}">
                <a16:creationId xmlns:a16="http://schemas.microsoft.com/office/drawing/2014/main" id="{84F5CFCC-EE8F-40A1-87DF-E115F47BFC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3363912"/>
            <a:ext cx="182880" cy="182880"/>
          </a:xfrm>
          <a:prstGeom prst="rect">
            <a:avLst/>
          </a:prstGeom>
        </p:spPr>
      </p:pic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31D2CBFE-3AF5-4933-A306-E059C48A05B6}"/>
              </a:ext>
            </a:extLst>
          </p:cNvPr>
          <p:cNvSpPr txBox="1"/>
          <p:nvPr/>
        </p:nvSpPr>
        <p:spPr>
          <a:xfrm>
            <a:off x="10520841" y="461651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9" name="Đồ họa 78" descr="Stop outline">
            <a:extLst>
              <a:ext uri="{FF2B5EF4-FFF2-40B4-BE49-F238E27FC236}">
                <a16:creationId xmlns:a16="http://schemas.microsoft.com/office/drawing/2014/main" id="{BD4B8995-1E17-4495-A31C-8843C0DEF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5804385"/>
            <a:ext cx="182880" cy="182880"/>
          </a:xfrm>
          <a:prstGeom prst="rect">
            <a:avLst/>
          </a:prstGeom>
        </p:spPr>
      </p:pic>
      <p:pic>
        <p:nvPicPr>
          <p:cNvPr id="80" name="Đồ họa 79" descr="Stop outline">
            <a:extLst>
              <a:ext uri="{FF2B5EF4-FFF2-40B4-BE49-F238E27FC236}">
                <a16:creationId xmlns:a16="http://schemas.microsoft.com/office/drawing/2014/main" id="{AB03023B-D855-47DF-BA74-AFE0F6F9A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6322142"/>
            <a:ext cx="182880" cy="182880"/>
          </a:xfrm>
          <a:prstGeom prst="rect">
            <a:avLst/>
          </a:prstGeom>
        </p:spPr>
      </p:pic>
      <p:sp>
        <p:nvSpPr>
          <p:cNvPr id="81" name="Hình chữ nhật: Góc Tròn 80">
            <a:extLst>
              <a:ext uri="{FF2B5EF4-FFF2-40B4-BE49-F238E27FC236}">
                <a16:creationId xmlns:a16="http://schemas.microsoft.com/office/drawing/2014/main" id="{4C97281E-2B21-44FF-BE69-A377AB577C42}"/>
              </a:ext>
            </a:extLst>
          </p:cNvPr>
          <p:cNvSpPr/>
          <p:nvPr/>
        </p:nvSpPr>
        <p:spPr>
          <a:xfrm>
            <a:off x="7408259" y="1072032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món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Hình chữ nhật: Góc Tròn 81">
            <a:extLst>
              <a:ext uri="{FF2B5EF4-FFF2-40B4-BE49-F238E27FC236}">
                <a16:creationId xmlns:a16="http://schemas.microsoft.com/office/drawing/2014/main" id="{87DCD8B4-2557-4F2A-BDE0-09E4D2CDAD4C}"/>
              </a:ext>
            </a:extLst>
          </p:cNvPr>
          <p:cNvSpPr/>
          <p:nvPr/>
        </p:nvSpPr>
        <p:spPr>
          <a:xfrm>
            <a:off x="10058400" y="1073749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6" name="Hình chữ nhật: Góc Tròn 85">
            <a:extLst>
              <a:ext uri="{FF2B5EF4-FFF2-40B4-BE49-F238E27FC236}">
                <a16:creationId xmlns:a16="http://schemas.microsoft.com/office/drawing/2014/main" id="{823DA840-E92A-4FF0-A958-ED7E2D333DC9}"/>
              </a:ext>
            </a:extLst>
          </p:cNvPr>
          <p:cNvSpPr/>
          <p:nvPr/>
        </p:nvSpPr>
        <p:spPr>
          <a:xfrm>
            <a:off x="7408259" y="4083063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combo</a:t>
            </a:r>
          </a:p>
        </p:txBody>
      </p:sp>
      <p:sp>
        <p:nvSpPr>
          <p:cNvPr id="87" name="Hình chữ nhật: Góc Tròn 86">
            <a:extLst>
              <a:ext uri="{FF2B5EF4-FFF2-40B4-BE49-F238E27FC236}">
                <a16:creationId xmlns:a16="http://schemas.microsoft.com/office/drawing/2014/main" id="{466C98D3-7655-4604-AE36-B0DF02792C33}"/>
              </a:ext>
            </a:extLst>
          </p:cNvPr>
          <p:cNvSpPr/>
          <p:nvPr/>
        </p:nvSpPr>
        <p:spPr>
          <a:xfrm>
            <a:off x="10058400" y="4084780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F2251C0C-FF58-460C-BD62-BF8B1C63BA0A}"/>
              </a:ext>
            </a:extLst>
          </p:cNvPr>
          <p:cNvSpPr/>
          <p:nvPr/>
        </p:nvSpPr>
        <p:spPr>
          <a:xfrm>
            <a:off x="1" y="-10850"/>
            <a:ext cx="12191999" cy="68688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3934C8E0-E42A-4CB8-B908-47A835630359}"/>
              </a:ext>
            </a:extLst>
          </p:cNvPr>
          <p:cNvGrpSpPr/>
          <p:nvPr/>
        </p:nvGrpSpPr>
        <p:grpSpPr>
          <a:xfrm>
            <a:off x="2484990" y="568491"/>
            <a:ext cx="7222021" cy="5721018"/>
            <a:chOff x="2484990" y="568491"/>
            <a:chExt cx="7222021" cy="5721018"/>
          </a:xfrm>
        </p:grpSpPr>
        <p:grpSp>
          <p:nvGrpSpPr>
            <p:cNvPr id="75" name="Nhóm 74">
              <a:extLst>
                <a:ext uri="{FF2B5EF4-FFF2-40B4-BE49-F238E27FC236}">
                  <a16:creationId xmlns:a16="http://schemas.microsoft.com/office/drawing/2014/main" id="{4D84D4AD-CAD0-4D26-9937-FB02C330FF33}"/>
                </a:ext>
              </a:extLst>
            </p:cNvPr>
            <p:cNvGrpSpPr/>
            <p:nvPr/>
          </p:nvGrpSpPr>
          <p:grpSpPr>
            <a:xfrm>
              <a:off x="2484990" y="568491"/>
              <a:ext cx="7222021" cy="5721018"/>
              <a:chOff x="2249394" y="570010"/>
              <a:chExt cx="7222021" cy="5721018"/>
            </a:xfrm>
            <a:effectLst>
              <a:outerShdw blurRad="127000" dist="1905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6" name="Nhóm 75">
                <a:extLst>
                  <a:ext uri="{FF2B5EF4-FFF2-40B4-BE49-F238E27FC236}">
                    <a16:creationId xmlns:a16="http://schemas.microsoft.com/office/drawing/2014/main" id="{282E72D2-8DB2-4CCD-9A54-CEFB6F6025E0}"/>
                  </a:ext>
                </a:extLst>
              </p:cNvPr>
              <p:cNvGrpSpPr/>
              <p:nvPr/>
            </p:nvGrpSpPr>
            <p:grpSpPr>
              <a:xfrm>
                <a:off x="2249394" y="570010"/>
                <a:ext cx="7222021" cy="5721018"/>
                <a:chOff x="3098722" y="576012"/>
                <a:chExt cx="7222021" cy="5721018"/>
              </a:xfrm>
            </p:grpSpPr>
            <p:grpSp>
              <p:nvGrpSpPr>
                <p:cNvPr id="88" name="Nhóm 87">
                  <a:extLst>
                    <a:ext uri="{FF2B5EF4-FFF2-40B4-BE49-F238E27FC236}">
                      <a16:creationId xmlns:a16="http://schemas.microsoft.com/office/drawing/2014/main" id="{5768318F-64D9-4109-96E2-8E1133A0798E}"/>
                    </a:ext>
                  </a:extLst>
                </p:cNvPr>
                <p:cNvGrpSpPr/>
                <p:nvPr/>
              </p:nvGrpSpPr>
              <p:grpSpPr>
                <a:xfrm>
                  <a:off x="3098722" y="585814"/>
                  <a:ext cx="7222021" cy="5711216"/>
                  <a:chOff x="3098722" y="585814"/>
                  <a:chExt cx="7222021" cy="5711216"/>
                </a:xfrm>
              </p:grpSpPr>
              <p:pic>
                <p:nvPicPr>
                  <p:cNvPr id="90" name="Hình ảnh 89" descr="Ảnh có chứa bánh pizza, thực phẩm, bàn, món ăn&#10;&#10;Mô tả được tạo tự động">
                    <a:extLst>
                      <a:ext uri="{FF2B5EF4-FFF2-40B4-BE49-F238E27FC236}">
                        <a16:creationId xmlns:a16="http://schemas.microsoft.com/office/drawing/2014/main" id="{157EF376-672E-47FB-A6C1-66C9A0FAF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334" t="5724" r="47767" b="4929"/>
                  <a:stretch/>
                </p:blipFill>
                <p:spPr>
                  <a:xfrm>
                    <a:off x="3098722" y="586648"/>
                    <a:ext cx="2577515" cy="5710382"/>
                  </a:xfrm>
                  <a:prstGeom prst="rect">
                    <a:avLst/>
                  </a:prstGeom>
                </p:spPr>
              </p:pic>
              <p:sp>
                <p:nvSpPr>
                  <p:cNvPr id="91" name="Hình chữ nhật 90">
                    <a:extLst>
                      <a:ext uri="{FF2B5EF4-FFF2-40B4-BE49-F238E27FC236}">
                        <a16:creationId xmlns:a16="http://schemas.microsoft.com/office/drawing/2014/main" id="{8CB740EF-AFCE-4D02-8D97-688370B938D8}"/>
                      </a:ext>
                    </a:extLst>
                  </p:cNvPr>
                  <p:cNvSpPr/>
                  <p:nvPr/>
                </p:nvSpPr>
                <p:spPr>
                  <a:xfrm>
                    <a:off x="5677677" y="585814"/>
                    <a:ext cx="4594717" cy="57103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Hộp Văn bản 91">
                    <a:extLst>
                      <a:ext uri="{FF2B5EF4-FFF2-40B4-BE49-F238E27FC236}">
                        <a16:creationId xmlns:a16="http://schemas.microsoft.com/office/drawing/2014/main" id="{8D8A10B2-FD17-46C3-ABD3-2E89DFC82FA6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712292"/>
                    <a:ext cx="23672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Montserrat" panose="020B0604020202020204" pitchFamily="2" charset="0"/>
                      </a:rPr>
                      <a:t>Pizza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Thập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Cẩm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93" name="Hộp Văn bản 92">
                    <a:extLst>
                      <a:ext uri="{FF2B5EF4-FFF2-40B4-BE49-F238E27FC236}">
                        <a16:creationId xmlns:a16="http://schemas.microsoft.com/office/drawing/2014/main" id="{F3ACA20D-B63C-4B32-A11E-D58686AE81E4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1005995"/>
                    <a:ext cx="4594717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Xốt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Cà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Chua,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Phô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Mai Mozzarella,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Xích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Pepperoni,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Dăm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Xich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Ý,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Bò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Viên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Ớt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Chuông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Xanh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Nấm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Mỡ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Hành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Tây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Ô-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liu</a:t>
                    </a:r>
                    <a:endParaRPr lang="en-US" sz="10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94" name="Hộp Văn bản 93">
                    <a:extLst>
                      <a:ext uri="{FF2B5EF4-FFF2-40B4-BE49-F238E27FC236}">
                        <a16:creationId xmlns:a16="http://schemas.microsoft.com/office/drawing/2014/main" id="{EE1D7A3C-4750-4D85-8D97-CAA4CFCDD7D7}"/>
                      </a:ext>
                    </a:extLst>
                  </p:cNvPr>
                  <p:cNvSpPr txBox="1"/>
                  <p:nvPr/>
                </p:nvSpPr>
                <p:spPr>
                  <a:xfrm>
                    <a:off x="5827625" y="1689990"/>
                    <a:ext cx="4307570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Size: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S		= 99 000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M		= 119 000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L		= 139 000 đ</a:t>
                    </a:r>
                  </a:p>
                </p:txBody>
              </p:sp>
              <p:sp>
                <p:nvSpPr>
                  <p:cNvPr id="95" name="Hộp Văn bản 94">
                    <a:extLst>
                      <a:ext uri="{FF2B5EF4-FFF2-40B4-BE49-F238E27FC236}">
                        <a16:creationId xmlns:a16="http://schemas.microsoft.com/office/drawing/2014/main" id="{964B97AE-FA39-4A2B-9918-8C1607F14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2974790"/>
                    <a:ext cx="4307570" cy="984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Loại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đế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: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Giòn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Mềm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xốp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truyền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thống</a:t>
                    </a:r>
                    <a:endParaRPr lang="en-US" sz="1200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96" name="Hộp Văn bản 95">
                    <a:extLst>
                      <a:ext uri="{FF2B5EF4-FFF2-40B4-BE49-F238E27FC236}">
                        <a16:creationId xmlns:a16="http://schemas.microsoft.com/office/drawing/2014/main" id="{692C3376-E1B5-4E5E-8B7A-3C06354921FB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4043314"/>
                    <a:ext cx="4303888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Topping: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phủ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= 10 000 đ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viền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	= 10 000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Double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sốt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	= 10 000 đ</a:t>
                    </a:r>
                  </a:p>
                </p:txBody>
              </p:sp>
              <p:sp>
                <p:nvSpPr>
                  <p:cNvPr id="97" name="Hình chữ nhật 96">
                    <a:extLst>
                      <a:ext uri="{FF2B5EF4-FFF2-40B4-BE49-F238E27FC236}">
                        <a16:creationId xmlns:a16="http://schemas.microsoft.com/office/drawing/2014/main" id="{0875FFE6-9473-4176-A6AE-3ABF84E3B37D}"/>
                      </a:ext>
                    </a:extLst>
                  </p:cNvPr>
                  <p:cNvSpPr/>
                  <p:nvPr/>
                </p:nvSpPr>
                <p:spPr>
                  <a:xfrm>
                    <a:off x="8305295" y="5692633"/>
                    <a:ext cx="1838518" cy="282699"/>
                  </a:xfrm>
                  <a:prstGeom prst="rect">
                    <a:avLst/>
                  </a:prstGeom>
                  <a:solidFill>
                    <a:srgbClr val="A8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err="1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Sửa</a:t>
                    </a:r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400" b="1" dirty="0" err="1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thông</a:t>
                    </a:r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 tin</a:t>
                    </a:r>
                  </a:p>
                </p:txBody>
              </p:sp>
            </p:grpSp>
            <p:sp>
              <p:nvSpPr>
                <p:cNvPr id="89" name="Tam giác Vuông 88">
                  <a:extLst>
                    <a:ext uri="{FF2B5EF4-FFF2-40B4-BE49-F238E27FC236}">
                      <a16:creationId xmlns:a16="http://schemas.microsoft.com/office/drawing/2014/main" id="{B18D2B13-4975-46BE-96FC-2006AB70807F}"/>
                    </a:ext>
                  </a:extLst>
                </p:cNvPr>
                <p:cNvSpPr/>
                <p:nvPr/>
              </p:nvSpPr>
              <p:spPr>
                <a:xfrm rot="10800000">
                  <a:off x="9729945" y="576012"/>
                  <a:ext cx="548640" cy="548640"/>
                </a:xfrm>
                <a:prstGeom prst="rtTriangle">
                  <a:avLst/>
                </a:prstGeom>
                <a:solidFill>
                  <a:srgbClr val="A8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latin typeface="Montserrat" panose="00000500000000000000" pitchFamily="2" charset="0"/>
                    </a:rPr>
                    <a:t>x</a:t>
                  </a:r>
                </a:p>
              </p:txBody>
            </p:sp>
          </p:grpSp>
          <p:cxnSp>
            <p:nvCxnSpPr>
              <p:cNvPr id="77" name="Đường nối Thẳng 76">
                <a:extLst>
                  <a:ext uri="{FF2B5EF4-FFF2-40B4-BE49-F238E27FC236}">
                    <a16:creationId xmlns:a16="http://schemas.microsoft.com/office/drawing/2014/main" id="{29E48FD4-7576-4236-ADC1-B2CC28FBF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54" y="2989943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Đường nối Thẳng 82">
                <a:extLst>
                  <a:ext uri="{FF2B5EF4-FFF2-40B4-BE49-F238E27FC236}">
                    <a16:creationId xmlns:a16="http://schemas.microsoft.com/office/drawing/2014/main" id="{79FE5914-7D67-4AD1-880F-EBA88AE6D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4056741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Đường nối Thẳng 83">
                <a:extLst>
                  <a:ext uri="{FF2B5EF4-FFF2-40B4-BE49-F238E27FC236}">
                    <a16:creationId xmlns:a16="http://schemas.microsoft.com/office/drawing/2014/main" id="{085670B9-D78B-4B54-BA83-662493FEB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1719940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Đường nối Thẳng 84">
                <a:extLst>
                  <a:ext uri="{FF2B5EF4-FFF2-40B4-BE49-F238E27FC236}">
                    <a16:creationId xmlns:a16="http://schemas.microsoft.com/office/drawing/2014/main" id="{59C2CBD2-B352-43E8-944A-40839549D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5338414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Nhóm 97">
              <a:extLst>
                <a:ext uri="{FF2B5EF4-FFF2-40B4-BE49-F238E27FC236}">
                  <a16:creationId xmlns:a16="http://schemas.microsoft.com/office/drawing/2014/main" id="{3AB109AE-774C-48C2-99CB-3FCFEAC2ED55}"/>
                </a:ext>
              </a:extLst>
            </p:cNvPr>
            <p:cNvGrpSpPr/>
            <p:nvPr/>
          </p:nvGrpSpPr>
          <p:grpSpPr>
            <a:xfrm>
              <a:off x="5708326" y="2143206"/>
              <a:ext cx="185381" cy="3103307"/>
              <a:chOff x="5708326" y="2143206"/>
              <a:chExt cx="185381" cy="3103307"/>
            </a:xfrm>
          </p:grpSpPr>
          <p:pic>
            <p:nvPicPr>
              <p:cNvPr id="99" name="Đồ họa 98" descr="Stop outline">
                <a:extLst>
                  <a:ext uri="{FF2B5EF4-FFF2-40B4-BE49-F238E27FC236}">
                    <a16:creationId xmlns:a16="http://schemas.microsoft.com/office/drawing/2014/main" id="{14269F5F-E13A-4DCB-84BC-8389C6AF9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14320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0" name="Đồ họa 99" descr="Stop outline">
                <a:extLst>
                  <a:ext uri="{FF2B5EF4-FFF2-40B4-BE49-F238E27FC236}">
                    <a16:creationId xmlns:a16="http://schemas.microsoft.com/office/drawing/2014/main" id="{E103E8FD-ABFE-43CE-8BE6-E5F814454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432131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1" name="Đồ họa 100" descr="Stop outline">
                <a:extLst>
                  <a:ext uri="{FF2B5EF4-FFF2-40B4-BE49-F238E27FC236}">
                    <a16:creationId xmlns:a16="http://schemas.microsoft.com/office/drawing/2014/main" id="{6279CE82-1D15-4C66-961D-B25228136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342911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2" name="Đồ họa 101" descr="Stop outline">
                <a:extLst>
                  <a:ext uri="{FF2B5EF4-FFF2-40B4-BE49-F238E27FC236}">
                    <a16:creationId xmlns:a16="http://schemas.microsoft.com/office/drawing/2014/main" id="{6D0D7AEF-797F-49E0-A012-CB9A296B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8326" y="371256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3" name="Đồ họa 102" descr="Stop outline">
                <a:extLst>
                  <a:ext uri="{FF2B5EF4-FFF2-40B4-BE49-F238E27FC236}">
                    <a16:creationId xmlns:a16="http://schemas.microsoft.com/office/drawing/2014/main" id="{708946B2-C4AA-4C58-80E5-685DDEA69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4786233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4" name="Đồ họa 103" descr="Stop outline">
                <a:extLst>
                  <a:ext uri="{FF2B5EF4-FFF2-40B4-BE49-F238E27FC236}">
                    <a16:creationId xmlns:a16="http://schemas.microsoft.com/office/drawing/2014/main" id="{0D5DFB60-7947-4BC1-B445-92375AC23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5063633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5" name="Đồ họa 104" descr="Stop outline">
                <a:extLst>
                  <a:ext uri="{FF2B5EF4-FFF2-40B4-BE49-F238E27FC236}">
                    <a16:creationId xmlns:a16="http://schemas.microsoft.com/office/drawing/2014/main" id="{3345F597-160E-480B-9507-CD9FD4390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709531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6" name="Đồ họa 105" descr="Stop outline">
                <a:extLst>
                  <a:ext uri="{FF2B5EF4-FFF2-40B4-BE49-F238E27FC236}">
                    <a16:creationId xmlns:a16="http://schemas.microsoft.com/office/drawing/2014/main" id="{19CAB45B-3FCE-471A-9595-ADC9D1CD8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4497308"/>
                <a:ext cx="182880" cy="182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373202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988</Words>
  <Application>Microsoft Office PowerPoint</Application>
  <PresentationFormat>Màn hình rộng</PresentationFormat>
  <Paragraphs>344</Paragraphs>
  <Slides>11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7" baseType="lpstr">
      <vt:lpstr>Arial</vt:lpstr>
      <vt:lpstr>Calibri Light</vt:lpstr>
      <vt:lpstr>Montserrat</vt:lpstr>
      <vt:lpstr>Righteous</vt:lpstr>
      <vt:lpstr>Sitka Display</vt:lpstr>
      <vt:lpstr>SketchyVTI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Sơn Vũ</dc:creator>
  <cp:lastModifiedBy>Sơn Vũ</cp:lastModifiedBy>
  <cp:revision>30</cp:revision>
  <dcterms:created xsi:type="dcterms:W3CDTF">2021-10-19T00:09:44Z</dcterms:created>
  <dcterms:modified xsi:type="dcterms:W3CDTF">2021-10-19T16:43:45Z</dcterms:modified>
</cp:coreProperties>
</file>